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73"/>
  </p:notesMasterIdLst>
  <p:sldIdLst>
    <p:sldId id="256" r:id="rId2"/>
    <p:sldId id="258" r:id="rId3"/>
    <p:sldId id="298" r:id="rId4"/>
    <p:sldId id="319" r:id="rId5"/>
    <p:sldId id="283" r:id="rId6"/>
    <p:sldId id="297" r:id="rId7"/>
    <p:sldId id="320" r:id="rId8"/>
    <p:sldId id="323" r:id="rId9"/>
    <p:sldId id="314" r:id="rId10"/>
    <p:sldId id="328" r:id="rId11"/>
    <p:sldId id="318" r:id="rId12"/>
    <p:sldId id="330" r:id="rId13"/>
    <p:sldId id="278" r:id="rId14"/>
    <p:sldId id="331" r:id="rId15"/>
    <p:sldId id="332" r:id="rId16"/>
    <p:sldId id="313" r:id="rId17"/>
    <p:sldId id="329" r:id="rId18"/>
    <p:sldId id="327" r:id="rId19"/>
    <p:sldId id="303" r:id="rId20"/>
    <p:sldId id="309" r:id="rId21"/>
    <p:sldId id="310" r:id="rId22"/>
    <p:sldId id="311" r:id="rId23"/>
    <p:sldId id="317" r:id="rId24"/>
    <p:sldId id="312" r:id="rId25"/>
    <p:sldId id="324" r:id="rId26"/>
    <p:sldId id="321" r:id="rId27"/>
    <p:sldId id="322" r:id="rId28"/>
    <p:sldId id="299" r:id="rId29"/>
    <p:sldId id="306" r:id="rId30"/>
    <p:sldId id="307" r:id="rId31"/>
    <p:sldId id="308" r:id="rId32"/>
    <p:sldId id="300" r:id="rId33"/>
    <p:sldId id="304" r:id="rId34"/>
    <p:sldId id="302" r:id="rId35"/>
    <p:sldId id="295" r:id="rId36"/>
    <p:sldId id="296" r:id="rId37"/>
    <p:sldId id="262" r:id="rId38"/>
    <p:sldId id="257" r:id="rId39"/>
    <p:sldId id="259" r:id="rId40"/>
    <p:sldId id="260" r:id="rId41"/>
    <p:sldId id="265" r:id="rId42"/>
    <p:sldId id="266" r:id="rId43"/>
    <p:sldId id="261" r:id="rId44"/>
    <p:sldId id="263" r:id="rId45"/>
    <p:sldId id="264" r:id="rId46"/>
    <p:sldId id="267" r:id="rId47"/>
    <p:sldId id="268" r:id="rId48"/>
    <p:sldId id="269" r:id="rId49"/>
    <p:sldId id="270" r:id="rId50"/>
    <p:sldId id="271" r:id="rId51"/>
    <p:sldId id="272" r:id="rId52"/>
    <p:sldId id="273" r:id="rId53"/>
    <p:sldId id="274" r:id="rId54"/>
    <p:sldId id="275" r:id="rId55"/>
    <p:sldId id="276" r:id="rId56"/>
    <p:sldId id="277" r:id="rId57"/>
    <p:sldId id="279" r:id="rId58"/>
    <p:sldId id="280" r:id="rId59"/>
    <p:sldId id="281" r:id="rId60"/>
    <p:sldId id="282" r:id="rId61"/>
    <p:sldId id="284" r:id="rId62"/>
    <p:sldId id="285" r:id="rId63"/>
    <p:sldId id="286" r:id="rId64"/>
    <p:sldId id="287" r:id="rId65"/>
    <p:sldId id="288" r:id="rId66"/>
    <p:sldId id="289" r:id="rId67"/>
    <p:sldId id="290" r:id="rId68"/>
    <p:sldId id="291" r:id="rId69"/>
    <p:sldId id="292" r:id="rId70"/>
    <p:sldId id="293" r:id="rId71"/>
    <p:sldId id="294" r:id="rId7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4"/>
      <p:bold r:id="rId75"/>
      <p:italic r:id="rId76"/>
      <p:boldItalic r:id="rId77"/>
    </p:embeddedFont>
    <p:embeddedFont>
      <p:font typeface="Dosis" pitchFamily="2" charset="0"/>
      <p:regular r:id="rId78"/>
      <p:bold r:id="rId79"/>
    </p:embeddedFont>
    <p:embeddedFont>
      <p:font typeface="Dosis ExtraLight" pitchFamily="2" charset="0"/>
      <p:regular r:id="rId80"/>
      <p:bold r:id="rId81"/>
    </p:embeddedFont>
    <p:embeddedFont>
      <p:font typeface="Montserrat" panose="00000500000000000000" pitchFamily="2" charset="0"/>
      <p:regular r:id="rId82"/>
      <p:bold r:id="rId83"/>
      <p:italic r:id="rId84"/>
      <p:boldItalic r:id="rId85"/>
    </p:embeddedFont>
    <p:embeddedFont>
      <p:font typeface="Titillium Web" panose="00000500000000000000" pitchFamily="2" charset="0"/>
      <p:regular r:id="rId86"/>
      <p:bold r:id="rId87"/>
      <p:italic r:id="rId88"/>
      <p:boldItalic r:id="rId89"/>
    </p:embeddedFont>
    <p:embeddedFont>
      <p:font typeface="Titillium Web Light" panose="00000400000000000000" pitchFamily="2" charset="0"/>
      <p:regular r:id="rId90"/>
      <p:bold r:id="rId91"/>
      <p:italic r:id="rId92"/>
      <p:boldItalic r:id="rId93"/>
    </p:embeddedFont>
    <p:embeddedFont>
      <p:font typeface="Verdana" panose="020B0604030504040204" pitchFamily="34" charset="0"/>
      <p:regular r:id="rId94"/>
      <p:bold r:id="rId95"/>
      <p:italic r:id="rId96"/>
      <p:boldItalic r:id="rId9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BBC393B9-1DD2-48A9-B47B-962AF2FA5BD0}">
          <p14:sldIdLst>
            <p14:sldId id="256"/>
            <p14:sldId id="258"/>
            <p14:sldId id="298"/>
            <p14:sldId id="319"/>
            <p14:sldId id="283"/>
            <p14:sldId id="297"/>
            <p14:sldId id="320"/>
            <p14:sldId id="323"/>
            <p14:sldId id="314"/>
            <p14:sldId id="328"/>
            <p14:sldId id="318"/>
            <p14:sldId id="330"/>
            <p14:sldId id="278"/>
          </p14:sldIdLst>
        </p14:section>
        <p14:section name="extras" id="{39A95C49-EA46-4B61-A363-7D7561C7945E}">
          <p14:sldIdLst>
            <p14:sldId id="331"/>
            <p14:sldId id="332"/>
            <p14:sldId id="313"/>
            <p14:sldId id="329"/>
            <p14:sldId id="327"/>
            <p14:sldId id="303"/>
            <p14:sldId id="309"/>
            <p14:sldId id="310"/>
            <p14:sldId id="311"/>
            <p14:sldId id="317"/>
            <p14:sldId id="312"/>
            <p14:sldId id="324"/>
            <p14:sldId id="321"/>
            <p14:sldId id="322"/>
            <p14:sldId id="299"/>
            <p14:sldId id="306"/>
            <p14:sldId id="307"/>
            <p14:sldId id="308"/>
            <p14:sldId id="300"/>
            <p14:sldId id="304"/>
            <p14:sldId id="302"/>
            <p14:sldId id="295"/>
            <p14:sldId id="296"/>
            <p14:sldId id="262"/>
            <p14:sldId id="257"/>
            <p14:sldId id="259"/>
            <p14:sldId id="260"/>
            <p14:sldId id="265"/>
            <p14:sldId id="266"/>
            <p14:sldId id="261"/>
            <p14:sldId id="263"/>
            <p14:sldId id="264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9"/>
            <p14:sldId id="280"/>
            <p14:sldId id="281"/>
            <p14:sldId id="282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F76CDC-4954-4776-A3CD-09209E125CDE}" v="15" dt="2022-05-29T13:20:42.199"/>
    <p1510:client id="{34633FEF-649B-4591-9DAA-F55DE6132E4D}" v="96" dt="2022-05-28T16:06:02.157"/>
  </p1510:revLst>
</p1510:revInfo>
</file>

<file path=ppt/tableStyles.xml><?xml version="1.0" encoding="utf-8"?>
<a:tblStyleLst xmlns:a="http://schemas.openxmlformats.org/drawingml/2006/main" def="{0F24753E-8A85-4BEE-97E2-441CDA198357}">
  <a:tblStyle styleId="{0F24753E-8A85-4BEE-97E2-441CDA1983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A787F38-7B79-44E3-ACA7-109338EB0D0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31" autoAdjust="0"/>
  </p:normalViewPr>
  <p:slideViewPr>
    <p:cSldViewPr snapToGrid="0">
      <p:cViewPr varScale="1">
        <p:scale>
          <a:sx n="97" d="100"/>
          <a:sy n="97" d="100"/>
        </p:scale>
        <p:origin x="104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1.fntdata"/><Relationship Id="rId89" Type="http://schemas.openxmlformats.org/officeDocument/2006/relationships/font" Target="fonts/font1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102" Type="http://schemas.microsoft.com/office/2016/11/relationships/changesInfo" Target="changesInfos/changesInfo1.xml"/><Relationship Id="rId5" Type="http://schemas.openxmlformats.org/officeDocument/2006/relationships/slide" Target="slides/slide4.xml"/><Relationship Id="rId90" Type="http://schemas.openxmlformats.org/officeDocument/2006/relationships/font" Target="fonts/font17.fntdata"/><Relationship Id="rId95" Type="http://schemas.openxmlformats.org/officeDocument/2006/relationships/font" Target="fonts/font22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7.fntdata"/><Relationship Id="rId85" Type="http://schemas.openxmlformats.org/officeDocument/2006/relationships/font" Target="fonts/font12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2.fntdata"/><Relationship Id="rId83" Type="http://schemas.openxmlformats.org/officeDocument/2006/relationships/font" Target="fonts/font10.fntdata"/><Relationship Id="rId88" Type="http://schemas.openxmlformats.org/officeDocument/2006/relationships/font" Target="fonts/font15.fntdata"/><Relationship Id="rId91" Type="http://schemas.openxmlformats.org/officeDocument/2006/relationships/font" Target="fonts/font18.fntdata"/><Relationship Id="rId96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font" Target="fonts/font13.fntdata"/><Relationship Id="rId94" Type="http://schemas.openxmlformats.org/officeDocument/2006/relationships/font" Target="fonts/font21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3.fntdata"/><Relationship Id="rId97" Type="http://schemas.openxmlformats.org/officeDocument/2006/relationships/font" Target="fonts/font2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4.fntdata"/><Relationship Id="rId61" Type="http://schemas.openxmlformats.org/officeDocument/2006/relationships/slide" Target="slides/slide60.xml"/><Relationship Id="rId82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4.fntdata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20.fntdata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elo Natalio Saied" userId="7829687405327ba0" providerId="LiveId" clId="{34633FEF-649B-4591-9DAA-F55DE6132E4D}"/>
    <pc:docChg chg="undo custSel addSld delSld modSld sldOrd addSection modSection">
      <pc:chgData name="Marcelo Natalio Saied" userId="7829687405327ba0" providerId="LiveId" clId="{34633FEF-649B-4591-9DAA-F55DE6132E4D}" dt="2022-05-28T16:10:57.588" v="2969" actId="1076"/>
      <pc:docMkLst>
        <pc:docMk/>
      </pc:docMkLst>
      <pc:sldChg chg="addSp modSp mod modNotes">
        <pc:chgData name="Marcelo Natalio Saied" userId="7829687405327ba0" providerId="LiveId" clId="{34633FEF-649B-4591-9DAA-F55DE6132E4D}" dt="2022-05-28T14:44:50.831" v="1421" actId="20577"/>
        <pc:sldMkLst>
          <pc:docMk/>
          <pc:sldMk cId="0" sldId="256"/>
        </pc:sldMkLst>
        <pc:spChg chg="add mod">
          <ac:chgData name="Marcelo Natalio Saied" userId="7829687405327ba0" providerId="LiveId" clId="{34633FEF-649B-4591-9DAA-F55DE6132E4D}" dt="2022-05-26T01:00:48.665" v="116" actId="1076"/>
          <ac:spMkLst>
            <pc:docMk/>
            <pc:sldMk cId="0" sldId="256"/>
            <ac:spMk id="3" creationId="{18B3FE84-C916-4C43-9EE5-722D3B16FCD1}"/>
          </ac:spMkLst>
        </pc:spChg>
        <pc:spChg chg="mod">
          <ac:chgData name="Marcelo Natalio Saied" userId="7829687405327ba0" providerId="LiveId" clId="{34633FEF-649B-4591-9DAA-F55DE6132E4D}" dt="2022-05-28T14:44:50.831" v="1421" actId="20577"/>
          <ac:spMkLst>
            <pc:docMk/>
            <pc:sldMk cId="0" sldId="256"/>
            <ac:spMk id="3836" creationId="{00000000-0000-0000-0000-000000000000}"/>
          </ac:spMkLst>
        </pc:spChg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57"/>
        </pc:sldMkLst>
      </pc:sldChg>
      <pc:sldChg chg="addSp modSp mod ord">
        <pc:chgData name="Marcelo Natalio Saied" userId="7829687405327ba0" providerId="LiveId" clId="{34633FEF-649B-4591-9DAA-F55DE6132E4D}" dt="2022-05-28T14:39:02.775" v="1378" actId="14100"/>
        <pc:sldMkLst>
          <pc:docMk/>
          <pc:sldMk cId="0" sldId="258"/>
        </pc:sldMkLst>
        <pc:spChg chg="add mod">
          <ac:chgData name="Marcelo Natalio Saied" userId="7829687405327ba0" providerId="LiveId" clId="{34633FEF-649B-4591-9DAA-F55DE6132E4D}" dt="2022-05-26T01:06:43.506" v="194" actId="1076"/>
          <ac:spMkLst>
            <pc:docMk/>
            <pc:sldMk cId="0" sldId="258"/>
            <ac:spMk id="6" creationId="{7D81AB2E-AB6F-4512-AFCB-62716060D621}"/>
          </ac:spMkLst>
        </pc:spChg>
        <pc:spChg chg="add mod">
          <ac:chgData name="Marcelo Natalio Saied" userId="7829687405327ba0" providerId="LiveId" clId="{34633FEF-649B-4591-9DAA-F55DE6132E4D}" dt="2022-05-26T01:32:33.664" v="558" actId="1076"/>
          <ac:spMkLst>
            <pc:docMk/>
            <pc:sldMk cId="0" sldId="258"/>
            <ac:spMk id="7" creationId="{DBA0DFEB-F916-4BA2-978B-5821591AF6DF}"/>
          </ac:spMkLst>
        </pc:spChg>
        <pc:spChg chg="mod">
          <ac:chgData name="Marcelo Natalio Saied" userId="7829687405327ba0" providerId="LiveId" clId="{34633FEF-649B-4591-9DAA-F55DE6132E4D}" dt="2022-05-26T01:07:55.395" v="208" actId="14100"/>
          <ac:spMkLst>
            <pc:docMk/>
            <pc:sldMk cId="0" sldId="258"/>
            <ac:spMk id="3850" creationId="{00000000-0000-0000-0000-000000000000}"/>
          </ac:spMkLst>
        </pc:spChg>
        <pc:spChg chg="mod">
          <ac:chgData name="Marcelo Natalio Saied" userId="7829687405327ba0" providerId="LiveId" clId="{34633FEF-649B-4591-9DAA-F55DE6132E4D}" dt="2022-05-28T14:39:02.775" v="1378" actId="14100"/>
          <ac:spMkLst>
            <pc:docMk/>
            <pc:sldMk cId="0" sldId="258"/>
            <ac:spMk id="3851" creationId="{00000000-0000-0000-0000-000000000000}"/>
          </ac:spMkLst>
        </pc:spChg>
        <pc:picChg chg="mod">
          <ac:chgData name="Marcelo Natalio Saied" userId="7829687405327ba0" providerId="LiveId" clId="{34633FEF-649B-4591-9DAA-F55DE6132E4D}" dt="2022-05-28T14:38:58.327" v="1377" actId="14100"/>
          <ac:picMkLst>
            <pc:docMk/>
            <pc:sldMk cId="0" sldId="258"/>
            <ac:picMk id="3852" creationId="{00000000-0000-0000-0000-000000000000}"/>
          </ac:picMkLst>
        </pc:picChg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59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60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61"/>
        </pc:sldMkLst>
      </pc:sldChg>
      <pc:sldChg chg="addSp modSp mod or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62"/>
        </pc:sldMkLst>
        <pc:spChg chg="add mod">
          <ac:chgData name="Marcelo Natalio Saied" userId="7829687405327ba0" providerId="LiveId" clId="{34633FEF-649B-4591-9DAA-F55DE6132E4D}" dt="2022-05-26T01:07:01.771" v="196" actId="1076"/>
          <ac:spMkLst>
            <pc:docMk/>
            <pc:sldMk cId="0" sldId="262"/>
            <ac:spMk id="18" creationId="{1927B38D-CA92-4294-93D2-737B3AA4B721}"/>
          </ac:spMkLst>
        </pc:spChg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63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64"/>
        </pc:sldMkLst>
      </pc:sldChg>
      <pc:sldChg chg="mod or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65"/>
        </pc:sldMkLst>
      </pc:sldChg>
      <pc:sldChg chg="mod or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66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67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68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69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70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71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72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73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74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75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76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77"/>
        </pc:sldMkLst>
      </pc:sldChg>
      <pc:sldChg chg="delSp modSp mod ord">
        <pc:chgData name="Marcelo Natalio Saied" userId="7829687405327ba0" providerId="LiveId" clId="{34633FEF-649B-4591-9DAA-F55DE6132E4D}" dt="2022-05-28T14:37:30.929" v="1374" actId="478"/>
        <pc:sldMkLst>
          <pc:docMk/>
          <pc:sldMk cId="0" sldId="278"/>
        </pc:sldMkLst>
        <pc:spChg chg="mod">
          <ac:chgData name="Marcelo Natalio Saied" userId="7829687405327ba0" providerId="LiveId" clId="{34633FEF-649B-4591-9DAA-F55DE6132E4D}" dt="2022-05-28T14:37:16.837" v="1360" actId="20577"/>
          <ac:spMkLst>
            <pc:docMk/>
            <pc:sldMk cId="0" sldId="278"/>
            <ac:spMk id="4059" creationId="{00000000-0000-0000-0000-000000000000}"/>
          </ac:spMkLst>
        </pc:spChg>
        <pc:spChg chg="mod">
          <ac:chgData name="Marcelo Natalio Saied" userId="7829687405327ba0" providerId="LiveId" clId="{34633FEF-649B-4591-9DAA-F55DE6132E4D}" dt="2022-05-28T14:37:24.414" v="1373" actId="20577"/>
          <ac:spMkLst>
            <pc:docMk/>
            <pc:sldMk cId="0" sldId="278"/>
            <ac:spMk id="4060" creationId="{00000000-0000-0000-0000-000000000000}"/>
          </ac:spMkLst>
        </pc:spChg>
        <pc:spChg chg="del">
          <ac:chgData name="Marcelo Natalio Saied" userId="7829687405327ba0" providerId="LiveId" clId="{34633FEF-649B-4591-9DAA-F55DE6132E4D}" dt="2022-05-28T14:37:30.929" v="1374" actId="478"/>
          <ac:spMkLst>
            <pc:docMk/>
            <pc:sldMk cId="0" sldId="278"/>
            <ac:spMk id="4061" creationId="{00000000-0000-0000-0000-000000000000}"/>
          </ac:spMkLst>
        </pc:spChg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79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80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81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82"/>
        </pc:sldMkLst>
      </pc:sldChg>
      <pc:sldChg chg="addSp delSp modSp mod ord modShow">
        <pc:chgData name="Marcelo Natalio Saied" userId="7829687405327ba0" providerId="LiveId" clId="{34633FEF-649B-4591-9DAA-F55DE6132E4D}" dt="2022-05-28T15:30:20.627" v="2315" actId="729"/>
        <pc:sldMkLst>
          <pc:docMk/>
          <pc:sldMk cId="0" sldId="283"/>
        </pc:sldMkLst>
        <pc:spChg chg="add mod">
          <ac:chgData name="Marcelo Natalio Saied" userId="7829687405327ba0" providerId="LiveId" clId="{34633FEF-649B-4591-9DAA-F55DE6132E4D}" dt="2022-05-28T15:29:33.898" v="2305" actId="1076"/>
          <ac:spMkLst>
            <pc:docMk/>
            <pc:sldMk cId="0" sldId="283"/>
            <ac:spMk id="30" creationId="{364EA13B-786D-45F7-92AA-39194417AC7E}"/>
          </ac:spMkLst>
        </pc:spChg>
        <pc:spChg chg="add del mod">
          <ac:chgData name="Marcelo Natalio Saied" userId="7829687405327ba0" providerId="LiveId" clId="{34633FEF-649B-4591-9DAA-F55DE6132E4D}" dt="2022-05-28T15:30:09.198" v="2313" actId="1076"/>
          <ac:spMkLst>
            <pc:docMk/>
            <pc:sldMk cId="0" sldId="283"/>
            <ac:spMk id="31" creationId="{BE9E1970-D111-4326-8F97-E08A102C5625}"/>
          </ac:spMkLst>
        </pc:spChg>
        <pc:spChg chg="add mod">
          <ac:chgData name="Marcelo Natalio Saied" userId="7829687405327ba0" providerId="LiveId" clId="{34633FEF-649B-4591-9DAA-F55DE6132E4D}" dt="2022-05-28T15:30:13.266" v="2314" actId="1076"/>
          <ac:spMkLst>
            <pc:docMk/>
            <pc:sldMk cId="0" sldId="283"/>
            <ac:spMk id="32" creationId="{906EC749-0976-4CF3-9E49-60B6ADAA516F}"/>
          </ac:spMkLst>
        </pc:spChg>
        <pc:spChg chg="add mod">
          <ac:chgData name="Marcelo Natalio Saied" userId="7829687405327ba0" providerId="LiveId" clId="{34633FEF-649B-4591-9DAA-F55DE6132E4D}" dt="2022-05-28T15:29:33.898" v="2305" actId="1076"/>
          <ac:spMkLst>
            <pc:docMk/>
            <pc:sldMk cId="0" sldId="283"/>
            <ac:spMk id="33" creationId="{92E91B5E-E767-4B87-AE76-01548EF54B95}"/>
          </ac:spMkLst>
        </pc:spChg>
        <pc:spChg chg="add mod">
          <ac:chgData name="Marcelo Natalio Saied" userId="7829687405327ba0" providerId="LiveId" clId="{34633FEF-649B-4591-9DAA-F55DE6132E4D}" dt="2022-05-28T15:29:33.898" v="2305" actId="1076"/>
          <ac:spMkLst>
            <pc:docMk/>
            <pc:sldMk cId="0" sldId="283"/>
            <ac:spMk id="34" creationId="{5FF621AB-B109-4763-A4C7-B6062F9FB01C}"/>
          </ac:spMkLst>
        </pc:spChg>
        <pc:spChg chg="mod">
          <ac:chgData name="Marcelo Natalio Saied" userId="7829687405327ba0" providerId="LiveId" clId="{34633FEF-649B-4591-9DAA-F55DE6132E4D}" dt="2022-05-28T15:29:53.594" v="2311" actId="1076"/>
          <ac:spMkLst>
            <pc:docMk/>
            <pc:sldMk cId="0" sldId="283"/>
            <ac:spMk id="4131" creationId="{00000000-0000-0000-0000-000000000000}"/>
          </ac:spMkLst>
        </pc:spChg>
        <pc:spChg chg="mod">
          <ac:chgData name="Marcelo Natalio Saied" userId="7829687405327ba0" providerId="LiveId" clId="{34633FEF-649B-4591-9DAA-F55DE6132E4D}" dt="2022-05-28T15:29:24.122" v="2304" actId="14100"/>
          <ac:spMkLst>
            <pc:docMk/>
            <pc:sldMk cId="0" sldId="283"/>
            <ac:spMk id="4133" creationId="{00000000-0000-0000-0000-000000000000}"/>
          </ac:spMkLst>
        </pc:spChg>
        <pc:spChg chg="mod">
          <ac:chgData name="Marcelo Natalio Saied" userId="7829687405327ba0" providerId="LiveId" clId="{34633FEF-649B-4591-9DAA-F55DE6132E4D}" dt="2022-05-28T15:29:56.930" v="2312" actId="1076"/>
          <ac:spMkLst>
            <pc:docMk/>
            <pc:sldMk cId="0" sldId="283"/>
            <ac:spMk id="4153" creationId="{00000000-0000-0000-0000-000000000000}"/>
          </ac:spMkLst>
        </pc:spChg>
        <pc:spChg chg="del">
          <ac:chgData name="Marcelo Natalio Saied" userId="7829687405327ba0" providerId="LiveId" clId="{34633FEF-649B-4591-9DAA-F55DE6132E4D}" dt="2022-05-26T01:17:29.991" v="348" actId="478"/>
          <ac:spMkLst>
            <pc:docMk/>
            <pc:sldMk cId="0" sldId="283"/>
            <ac:spMk id="4154" creationId="{00000000-0000-0000-0000-000000000000}"/>
          </ac:spMkLst>
        </pc:spChg>
        <pc:spChg chg="del">
          <ac:chgData name="Marcelo Natalio Saied" userId="7829687405327ba0" providerId="LiveId" clId="{34633FEF-649B-4591-9DAA-F55DE6132E4D}" dt="2022-05-26T01:17:31.704" v="349" actId="478"/>
          <ac:spMkLst>
            <pc:docMk/>
            <pc:sldMk cId="0" sldId="283"/>
            <ac:spMk id="4155" creationId="{00000000-0000-0000-0000-000000000000}"/>
          </ac:spMkLst>
        </pc:spChg>
        <pc:spChg chg="del">
          <ac:chgData name="Marcelo Natalio Saied" userId="7829687405327ba0" providerId="LiveId" clId="{34633FEF-649B-4591-9DAA-F55DE6132E4D}" dt="2022-05-26T01:17:24.920" v="346" actId="478"/>
          <ac:spMkLst>
            <pc:docMk/>
            <pc:sldMk cId="0" sldId="283"/>
            <ac:spMk id="4156" creationId="{00000000-0000-0000-0000-000000000000}"/>
          </ac:spMkLst>
        </pc:spChg>
        <pc:spChg chg="del">
          <ac:chgData name="Marcelo Natalio Saied" userId="7829687405327ba0" providerId="LiveId" clId="{34633FEF-649B-4591-9DAA-F55DE6132E4D}" dt="2022-05-26T01:17:27.566" v="347" actId="478"/>
          <ac:spMkLst>
            <pc:docMk/>
            <pc:sldMk cId="0" sldId="283"/>
            <ac:spMk id="4157" creationId="{00000000-0000-0000-0000-000000000000}"/>
          </ac:spMkLst>
        </pc:spChg>
        <pc:spChg chg="del">
          <ac:chgData name="Marcelo Natalio Saied" userId="7829687405327ba0" providerId="LiveId" clId="{34633FEF-649B-4591-9DAA-F55DE6132E4D}" dt="2022-05-26T01:17:35.192" v="350" actId="478"/>
          <ac:spMkLst>
            <pc:docMk/>
            <pc:sldMk cId="0" sldId="283"/>
            <ac:spMk id="4158" creationId="{00000000-0000-0000-0000-000000000000}"/>
          </ac:spMkLst>
        </pc:spChg>
        <pc:grpChg chg="mod">
          <ac:chgData name="Marcelo Natalio Saied" userId="7829687405327ba0" providerId="LiveId" clId="{34633FEF-649B-4591-9DAA-F55DE6132E4D}" dt="2022-05-28T15:29:45.826" v="2310" actId="1076"/>
          <ac:grpSpMkLst>
            <pc:docMk/>
            <pc:sldMk cId="0" sldId="283"/>
            <ac:grpSpMk id="4135" creationId="{00000000-0000-0000-0000-000000000000}"/>
          </ac:grpSpMkLst>
        </pc:grpChg>
        <pc:grpChg chg="mod">
          <ac:chgData name="Marcelo Natalio Saied" userId="7829687405327ba0" providerId="LiveId" clId="{34633FEF-649B-4591-9DAA-F55DE6132E4D}" dt="2022-05-28T15:29:44.202" v="2309" actId="1076"/>
          <ac:grpSpMkLst>
            <pc:docMk/>
            <pc:sldMk cId="0" sldId="283"/>
            <ac:grpSpMk id="4138" creationId="{00000000-0000-0000-0000-000000000000}"/>
          </ac:grpSpMkLst>
        </pc:grpChg>
        <pc:grpChg chg="mod">
          <ac:chgData name="Marcelo Natalio Saied" userId="7829687405327ba0" providerId="LiveId" clId="{34633FEF-649B-4591-9DAA-F55DE6132E4D}" dt="2022-05-28T15:29:41.388" v="2308" actId="1076"/>
          <ac:grpSpMkLst>
            <pc:docMk/>
            <pc:sldMk cId="0" sldId="283"/>
            <ac:grpSpMk id="4141" creationId="{00000000-0000-0000-0000-000000000000}"/>
          </ac:grpSpMkLst>
        </pc:grpChg>
        <pc:grpChg chg="mod">
          <ac:chgData name="Marcelo Natalio Saied" userId="7829687405327ba0" providerId="LiveId" clId="{34633FEF-649B-4591-9DAA-F55DE6132E4D}" dt="2022-05-28T15:29:38.802" v="2307" actId="1076"/>
          <ac:grpSpMkLst>
            <pc:docMk/>
            <pc:sldMk cId="0" sldId="283"/>
            <ac:grpSpMk id="4144" creationId="{00000000-0000-0000-0000-000000000000}"/>
          </ac:grpSpMkLst>
        </pc:grpChg>
        <pc:grpChg chg="mod">
          <ac:chgData name="Marcelo Natalio Saied" userId="7829687405327ba0" providerId="LiveId" clId="{34633FEF-649B-4591-9DAA-F55DE6132E4D}" dt="2022-05-28T15:29:36.762" v="2306" actId="1076"/>
          <ac:grpSpMkLst>
            <pc:docMk/>
            <pc:sldMk cId="0" sldId="283"/>
            <ac:grpSpMk id="4147" creationId="{00000000-0000-0000-0000-000000000000}"/>
          </ac:grpSpMkLst>
        </pc:grpChg>
        <pc:grpChg chg="mod">
          <ac:chgData name="Marcelo Natalio Saied" userId="7829687405327ba0" providerId="LiveId" clId="{34633FEF-649B-4591-9DAA-F55DE6132E4D}" dt="2022-05-28T15:29:33.898" v="2305" actId="1076"/>
          <ac:grpSpMkLst>
            <pc:docMk/>
            <pc:sldMk cId="0" sldId="283"/>
            <ac:grpSpMk id="4150" creationId="{00000000-0000-0000-0000-000000000000}"/>
          </ac:grpSpMkLst>
        </pc:grpChg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84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85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86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87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88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89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90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91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92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93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94"/>
        </pc:sldMkLst>
      </pc:sldChg>
      <pc:sldChg chg="addSp delSp modSp new mod modClrScheme modShow chgLayout">
        <pc:chgData name="Marcelo Natalio Saied" userId="7829687405327ba0" providerId="LiveId" clId="{34633FEF-649B-4591-9DAA-F55DE6132E4D}" dt="2022-05-28T15:48:12.498" v="2714" actId="729"/>
        <pc:sldMkLst>
          <pc:docMk/>
          <pc:sldMk cId="2200635422" sldId="295"/>
        </pc:sldMkLst>
        <pc:spChg chg="del">
          <ac:chgData name="Marcelo Natalio Saied" userId="7829687405327ba0" providerId="LiveId" clId="{34633FEF-649B-4591-9DAA-F55DE6132E4D}" dt="2022-05-26T01:02:30.620" v="118" actId="478"/>
          <ac:spMkLst>
            <pc:docMk/>
            <pc:sldMk cId="2200635422" sldId="295"/>
            <ac:spMk id="2" creationId="{5D84385F-AE4F-440C-9CD2-A307DED35C08}"/>
          </ac:spMkLst>
        </pc:spChg>
        <pc:spChg chg="del">
          <ac:chgData name="Marcelo Natalio Saied" userId="7829687405327ba0" providerId="LiveId" clId="{34633FEF-649B-4591-9DAA-F55DE6132E4D}" dt="2022-05-26T01:02:32.853" v="119" actId="478"/>
          <ac:spMkLst>
            <pc:docMk/>
            <pc:sldMk cId="2200635422" sldId="295"/>
            <ac:spMk id="3" creationId="{FD89CFD3-F5BB-467A-B8F7-A8E429B7CBC7}"/>
          </ac:spMkLst>
        </pc:spChg>
        <pc:spChg chg="add mod">
          <ac:chgData name="Marcelo Natalio Saied" userId="7829687405327ba0" providerId="LiveId" clId="{34633FEF-649B-4591-9DAA-F55DE6132E4D}" dt="2022-05-26T01:02:44.404" v="120" actId="700"/>
          <ac:spMkLst>
            <pc:docMk/>
            <pc:sldMk cId="2200635422" sldId="295"/>
            <ac:spMk id="4" creationId="{C73744B7-374B-4EA4-8551-774B321E272D}"/>
          </ac:spMkLst>
        </pc:spChg>
        <pc:spChg chg="add mod">
          <ac:chgData name="Marcelo Natalio Saied" userId="7829687405327ba0" providerId="LiveId" clId="{34633FEF-649B-4591-9DAA-F55DE6132E4D}" dt="2022-05-26T01:32:10.554" v="553" actId="1076"/>
          <ac:spMkLst>
            <pc:docMk/>
            <pc:sldMk cId="2200635422" sldId="295"/>
            <ac:spMk id="5" creationId="{B6FAB082-3F26-4474-AD6F-54A879D11A93}"/>
          </ac:spMkLst>
        </pc:spChg>
        <pc:spChg chg="add mod">
          <ac:chgData name="Marcelo Natalio Saied" userId="7829687405327ba0" providerId="LiveId" clId="{34633FEF-649B-4591-9DAA-F55DE6132E4D}" dt="2022-05-26T01:32:11.200" v="554"/>
          <ac:spMkLst>
            <pc:docMk/>
            <pc:sldMk cId="2200635422" sldId="295"/>
            <ac:spMk id="6" creationId="{0A063851-5F9F-4997-AA0A-B4B204BA6F63}"/>
          </ac:spMkLst>
        </pc:spChg>
      </pc:sldChg>
      <pc:sldChg chg="addSp delSp modSp add mod modClrScheme modShow chgLayout">
        <pc:chgData name="Marcelo Natalio Saied" userId="7829687405327ba0" providerId="LiveId" clId="{34633FEF-649B-4591-9DAA-F55DE6132E4D}" dt="2022-05-28T15:48:12.498" v="2714" actId="729"/>
        <pc:sldMkLst>
          <pc:docMk/>
          <pc:sldMk cId="3268369322" sldId="296"/>
        </pc:sldMkLst>
        <pc:spChg chg="add mod ord">
          <ac:chgData name="Marcelo Natalio Saied" userId="7829687405327ba0" providerId="LiveId" clId="{34633FEF-649B-4591-9DAA-F55DE6132E4D}" dt="2022-05-26T01:04:46.602" v="164" actId="700"/>
          <ac:spMkLst>
            <pc:docMk/>
            <pc:sldMk cId="3268369322" sldId="296"/>
            <ac:spMk id="2" creationId="{E4C8C0E9-5031-450E-813D-32BAB343691A}"/>
          </ac:spMkLst>
        </pc:spChg>
        <pc:spChg chg="add mod ord">
          <ac:chgData name="Marcelo Natalio Saied" userId="7829687405327ba0" providerId="LiveId" clId="{34633FEF-649B-4591-9DAA-F55DE6132E4D}" dt="2022-05-26T01:04:46.602" v="164" actId="700"/>
          <ac:spMkLst>
            <pc:docMk/>
            <pc:sldMk cId="3268369322" sldId="296"/>
            <ac:spMk id="3" creationId="{0D229366-A221-4ED2-97D1-B5F9341C652B}"/>
          </ac:spMkLst>
        </pc:spChg>
        <pc:spChg chg="del mod ord">
          <ac:chgData name="Marcelo Natalio Saied" userId="7829687405327ba0" providerId="LiveId" clId="{34633FEF-649B-4591-9DAA-F55DE6132E4D}" dt="2022-05-26T01:04:46.602" v="164" actId="700"/>
          <ac:spMkLst>
            <pc:docMk/>
            <pc:sldMk cId="3268369322" sldId="296"/>
            <ac:spMk id="4" creationId="{C73744B7-374B-4EA4-8551-774B321E272D}"/>
          </ac:spMkLst>
        </pc:spChg>
        <pc:spChg chg="mod">
          <ac:chgData name="Marcelo Natalio Saied" userId="7829687405327ba0" providerId="LiveId" clId="{34633FEF-649B-4591-9DAA-F55DE6132E4D}" dt="2022-05-26T01:32:18.711" v="555" actId="1076"/>
          <ac:spMkLst>
            <pc:docMk/>
            <pc:sldMk cId="3268369322" sldId="296"/>
            <ac:spMk id="5" creationId="{B6FAB082-3F26-4474-AD6F-54A879D11A93}"/>
          </ac:spMkLst>
        </pc:spChg>
        <pc:spChg chg="add mod">
          <ac:chgData name="Marcelo Natalio Saied" userId="7829687405327ba0" providerId="LiveId" clId="{34633FEF-649B-4591-9DAA-F55DE6132E4D}" dt="2022-05-26T01:32:19.538" v="556"/>
          <ac:spMkLst>
            <pc:docMk/>
            <pc:sldMk cId="3268369322" sldId="296"/>
            <ac:spMk id="6" creationId="{F5DE1A2D-AAB1-4901-B58F-7E9211AD9E66}"/>
          </ac:spMkLst>
        </pc:spChg>
      </pc:sldChg>
      <pc:sldChg chg="addSp delSp modSp add mod ord setBg modNotes">
        <pc:chgData name="Marcelo Natalio Saied" userId="7829687405327ba0" providerId="LiveId" clId="{34633FEF-649B-4591-9DAA-F55DE6132E4D}" dt="2022-05-28T15:50:38.459" v="2729" actId="1076"/>
        <pc:sldMkLst>
          <pc:docMk/>
          <pc:sldMk cId="0" sldId="297"/>
        </pc:sldMkLst>
        <pc:spChg chg="add mod">
          <ac:chgData name="Marcelo Natalio Saied" userId="7829687405327ba0" providerId="LiveId" clId="{34633FEF-649B-4591-9DAA-F55DE6132E4D}" dt="2022-05-26T01:31:48.320" v="547" actId="1076"/>
          <ac:spMkLst>
            <pc:docMk/>
            <pc:sldMk cId="0" sldId="297"/>
            <ac:spMk id="5" creationId="{53AA2C48-2D1C-4DE8-B8E8-9BC637776F6E}"/>
          </ac:spMkLst>
        </pc:spChg>
        <pc:spChg chg="add mod">
          <ac:chgData name="Marcelo Natalio Saied" userId="7829687405327ba0" providerId="LiveId" clId="{34633FEF-649B-4591-9DAA-F55DE6132E4D}" dt="2022-05-28T15:31:08.210" v="2318" actId="1076"/>
          <ac:spMkLst>
            <pc:docMk/>
            <pc:sldMk cId="0" sldId="297"/>
            <ac:spMk id="8" creationId="{9C92F10A-8C41-4175-A7EE-69102CB72913}"/>
          </ac:spMkLst>
        </pc:spChg>
        <pc:spChg chg="add mod">
          <ac:chgData name="Marcelo Natalio Saied" userId="7829687405327ba0" providerId="LiveId" clId="{34633FEF-649B-4591-9DAA-F55DE6132E4D}" dt="2022-05-28T15:50:38.459" v="2729" actId="1076"/>
          <ac:spMkLst>
            <pc:docMk/>
            <pc:sldMk cId="0" sldId="297"/>
            <ac:spMk id="9" creationId="{17F6C84D-F519-4FD8-84EB-F103A5E6DA5B}"/>
          </ac:spMkLst>
        </pc:spChg>
        <pc:spChg chg="del mod">
          <ac:chgData name="Marcelo Natalio Saied" userId="7829687405327ba0" providerId="LiveId" clId="{34633FEF-649B-4591-9DAA-F55DE6132E4D}" dt="2022-05-28T14:51:26.991" v="1452" actId="478"/>
          <ac:spMkLst>
            <pc:docMk/>
            <pc:sldMk cId="0" sldId="297"/>
            <ac:spMk id="61" creationId="{00000000-0000-0000-0000-000000000000}"/>
          </ac:spMkLst>
        </pc:spChg>
        <pc:spChg chg="mod">
          <ac:chgData name="Marcelo Natalio Saied" userId="7829687405327ba0" providerId="LiveId" clId="{34633FEF-649B-4591-9DAA-F55DE6132E4D}" dt="2022-05-26T01:31:51.473" v="548" actId="1076"/>
          <ac:spMkLst>
            <pc:docMk/>
            <pc:sldMk cId="0" sldId="297"/>
            <ac:spMk id="62" creationId="{00000000-0000-0000-0000-000000000000}"/>
          </ac:spMkLst>
        </pc:spChg>
        <pc:picChg chg="add del mod">
          <ac:chgData name="Marcelo Natalio Saied" userId="7829687405327ba0" providerId="LiveId" clId="{34633FEF-649B-4591-9DAA-F55DE6132E4D}" dt="2022-05-28T15:49:38.554" v="2715" actId="478"/>
          <ac:picMkLst>
            <pc:docMk/>
            <pc:sldMk cId="0" sldId="297"/>
            <ac:picMk id="3" creationId="{55A2D3B3-7E1C-4F78-8C7B-9B962F3A6D26}"/>
          </ac:picMkLst>
        </pc:picChg>
        <pc:picChg chg="add del mod">
          <ac:chgData name="Marcelo Natalio Saied" userId="7829687405327ba0" providerId="LiveId" clId="{34633FEF-649B-4591-9DAA-F55DE6132E4D}" dt="2022-05-28T14:35:11.254" v="1343" actId="478"/>
          <ac:picMkLst>
            <pc:docMk/>
            <pc:sldMk cId="0" sldId="297"/>
            <ac:picMk id="4" creationId="{1FDBAE75-082F-4050-A34E-54F3EF62D53D}"/>
          </ac:picMkLst>
        </pc:picChg>
        <pc:picChg chg="add del mod">
          <ac:chgData name="Marcelo Natalio Saied" userId="7829687405327ba0" providerId="LiveId" clId="{34633FEF-649B-4591-9DAA-F55DE6132E4D}" dt="2022-05-28T15:50:06.387" v="2722" actId="478"/>
          <ac:picMkLst>
            <pc:docMk/>
            <pc:sldMk cId="0" sldId="297"/>
            <ac:picMk id="6" creationId="{B5017433-3A8E-4DCF-99C6-8685F9ACEC2E}"/>
          </ac:picMkLst>
        </pc:picChg>
        <pc:picChg chg="add del mod">
          <ac:chgData name="Marcelo Natalio Saied" userId="7829687405327ba0" providerId="LiveId" clId="{34633FEF-649B-4591-9DAA-F55DE6132E4D}" dt="2022-05-28T14:35:12.509" v="1344" actId="478"/>
          <ac:picMkLst>
            <pc:docMk/>
            <pc:sldMk cId="0" sldId="297"/>
            <ac:picMk id="7" creationId="{988AA192-0EDD-41C2-A4D5-08C8AD6F4E76}"/>
          </ac:picMkLst>
        </pc:picChg>
        <pc:picChg chg="add del mod">
          <ac:chgData name="Marcelo Natalio Saied" userId="7829687405327ba0" providerId="LiveId" clId="{34633FEF-649B-4591-9DAA-F55DE6132E4D}" dt="2022-05-26T02:33:08.086" v="840"/>
          <ac:picMkLst>
            <pc:docMk/>
            <pc:sldMk cId="0" sldId="297"/>
            <ac:picMk id="8" creationId="{D0E10641-A7C6-40BA-AB5E-181E00FBC7A1}"/>
          </ac:picMkLst>
        </pc:picChg>
        <pc:picChg chg="add mod">
          <ac:chgData name="Marcelo Natalio Saied" userId="7829687405327ba0" providerId="LiveId" clId="{34633FEF-649B-4591-9DAA-F55DE6132E4D}" dt="2022-05-28T15:50:26.075" v="2728" actId="1076"/>
          <ac:picMkLst>
            <pc:docMk/>
            <pc:sldMk cId="0" sldId="297"/>
            <ac:picMk id="11" creationId="{016BCE47-9B8D-4336-95C0-5FBD92BC411F}"/>
          </ac:picMkLst>
        </pc:picChg>
        <pc:picChg chg="del">
          <ac:chgData name="Marcelo Natalio Saied" userId="7829687405327ba0" providerId="LiveId" clId="{34633FEF-649B-4591-9DAA-F55DE6132E4D}" dt="2022-05-26T01:14:52.174" v="293" actId="478"/>
          <ac:picMkLst>
            <pc:docMk/>
            <pc:sldMk cId="0" sldId="297"/>
            <ac:picMk id="63" creationId="{00000000-0000-0000-0000-000000000000}"/>
          </ac:picMkLst>
        </pc:picChg>
      </pc:sldChg>
      <pc:sldChg chg="addSp delSp modSp add mod setBg modClrScheme chgLayout modNotes">
        <pc:chgData name="Marcelo Natalio Saied" userId="7829687405327ba0" providerId="LiveId" clId="{34633FEF-649B-4591-9DAA-F55DE6132E4D}" dt="2022-05-28T14:46:56.409" v="1438" actId="6549"/>
        <pc:sldMkLst>
          <pc:docMk/>
          <pc:sldMk cId="0" sldId="298"/>
        </pc:sldMkLst>
        <pc:spChg chg="add del mod ord">
          <ac:chgData name="Marcelo Natalio Saied" userId="7829687405327ba0" providerId="LiveId" clId="{34633FEF-649B-4591-9DAA-F55DE6132E4D}" dt="2022-05-26T01:11:45.876" v="273" actId="478"/>
          <ac:spMkLst>
            <pc:docMk/>
            <pc:sldMk cId="0" sldId="298"/>
            <ac:spMk id="2" creationId="{BC7C52CF-4580-45D2-8841-1253F27D8854}"/>
          </ac:spMkLst>
        </pc:spChg>
        <pc:spChg chg="add mod">
          <ac:chgData name="Marcelo Natalio Saied" userId="7829687405327ba0" providerId="LiveId" clId="{34633FEF-649B-4591-9DAA-F55DE6132E4D}" dt="2022-05-26T01:32:39.413" v="559"/>
          <ac:spMkLst>
            <pc:docMk/>
            <pc:sldMk cId="0" sldId="298"/>
            <ac:spMk id="5" creationId="{05B18505-A977-43B0-BA38-6D380AFF034C}"/>
          </ac:spMkLst>
        </pc:spChg>
        <pc:spChg chg="mod">
          <ac:chgData name="Marcelo Natalio Saied" userId="7829687405327ba0" providerId="LiveId" clId="{34633FEF-649B-4591-9DAA-F55DE6132E4D}" dt="2022-05-28T14:46:56.409" v="1438" actId="6549"/>
          <ac:spMkLst>
            <pc:docMk/>
            <pc:sldMk cId="0" sldId="298"/>
            <ac:spMk id="68" creationId="{00000000-0000-0000-0000-000000000000}"/>
          </ac:spMkLst>
        </pc:spChg>
        <pc:spChg chg="mod">
          <ac:chgData name="Marcelo Natalio Saied" userId="7829687405327ba0" providerId="LiveId" clId="{34633FEF-649B-4591-9DAA-F55DE6132E4D}" dt="2022-05-26T01:32:44.113" v="560" actId="1076"/>
          <ac:spMkLst>
            <pc:docMk/>
            <pc:sldMk cId="0" sldId="298"/>
            <ac:spMk id="69" creationId="{00000000-0000-0000-0000-000000000000}"/>
          </ac:spMkLst>
        </pc:spChg>
        <pc:picChg chg="add mod ord">
          <ac:chgData name="Marcelo Natalio Saied" userId="7829687405327ba0" providerId="LiveId" clId="{34633FEF-649B-4591-9DAA-F55DE6132E4D}" dt="2022-05-28T14:00:16.467" v="1013" actId="167"/>
          <ac:picMkLst>
            <pc:docMk/>
            <pc:sldMk cId="0" sldId="298"/>
            <ac:picMk id="3" creationId="{DCBE402F-DA08-4369-A7A9-E06A26C7F686}"/>
          </ac:picMkLst>
        </pc:picChg>
        <pc:picChg chg="mod">
          <ac:chgData name="Marcelo Natalio Saied" userId="7829687405327ba0" providerId="LiveId" clId="{34633FEF-649B-4591-9DAA-F55DE6132E4D}" dt="2022-05-26T01:12:26.762" v="292" actId="1076"/>
          <ac:picMkLst>
            <pc:docMk/>
            <pc:sldMk cId="0" sldId="298"/>
            <ac:picMk id="70" creationId="{00000000-0000-0000-0000-000000000000}"/>
          </ac:picMkLst>
        </pc:picChg>
      </pc:sldChg>
      <pc:sldChg chg="addSp delSp modSp add mod modShow modNotesTx">
        <pc:chgData name="Marcelo Natalio Saied" userId="7829687405327ba0" providerId="LiveId" clId="{34633FEF-649B-4591-9DAA-F55DE6132E4D}" dt="2022-05-28T14:31:35.232" v="1321" actId="729"/>
        <pc:sldMkLst>
          <pc:docMk/>
          <pc:sldMk cId="414068503" sldId="299"/>
        </pc:sldMkLst>
        <pc:spChg chg="add mod">
          <ac:chgData name="Marcelo Natalio Saied" userId="7829687405327ba0" providerId="LiveId" clId="{34633FEF-649B-4591-9DAA-F55DE6132E4D}" dt="2022-05-26T01:31:57.453" v="550"/>
          <ac:spMkLst>
            <pc:docMk/>
            <pc:sldMk cId="414068503" sldId="299"/>
            <ac:spMk id="7" creationId="{70B95E80-DFD7-4C3B-A5C2-79A344FF6539}"/>
          </ac:spMkLst>
        </pc:spChg>
        <pc:spChg chg="mod">
          <ac:chgData name="Marcelo Natalio Saied" userId="7829687405327ba0" providerId="LiveId" clId="{34633FEF-649B-4591-9DAA-F55DE6132E4D}" dt="2022-05-26T01:38:57.026" v="620" actId="1076"/>
          <ac:spMkLst>
            <pc:docMk/>
            <pc:sldMk cId="414068503" sldId="299"/>
            <ac:spMk id="61" creationId="{00000000-0000-0000-0000-000000000000}"/>
          </ac:spMkLst>
        </pc:spChg>
        <pc:spChg chg="mod">
          <ac:chgData name="Marcelo Natalio Saied" userId="7829687405327ba0" providerId="LiveId" clId="{34633FEF-649B-4591-9DAA-F55DE6132E4D}" dt="2022-05-26T01:31:56.824" v="549" actId="1076"/>
          <ac:spMkLst>
            <pc:docMk/>
            <pc:sldMk cId="414068503" sldId="299"/>
            <ac:spMk id="62" creationId="{00000000-0000-0000-0000-000000000000}"/>
          </ac:spMkLst>
        </pc:spChg>
        <pc:picChg chg="del">
          <ac:chgData name="Marcelo Natalio Saied" userId="7829687405327ba0" providerId="LiveId" clId="{34633FEF-649B-4591-9DAA-F55DE6132E4D}" dt="2022-05-26T01:25:41.953" v="516" actId="478"/>
          <ac:picMkLst>
            <pc:docMk/>
            <pc:sldMk cId="414068503" sldId="299"/>
            <ac:picMk id="3" creationId="{55A2D3B3-7E1C-4F78-8C7B-9B962F3A6D26}"/>
          </ac:picMkLst>
        </pc:picChg>
        <pc:picChg chg="add mod">
          <ac:chgData name="Marcelo Natalio Saied" userId="7829687405327ba0" providerId="LiveId" clId="{34633FEF-649B-4591-9DAA-F55DE6132E4D}" dt="2022-05-26T01:38:52.482" v="619" actId="1076"/>
          <ac:picMkLst>
            <pc:docMk/>
            <pc:sldMk cId="414068503" sldId="299"/>
            <ac:picMk id="4" creationId="{BA80F326-55CD-4451-944D-68F69B9945F0}"/>
          </ac:picMkLst>
        </pc:picChg>
        <pc:picChg chg="add mod">
          <ac:chgData name="Marcelo Natalio Saied" userId="7829687405327ba0" providerId="LiveId" clId="{34633FEF-649B-4591-9DAA-F55DE6132E4D}" dt="2022-05-26T01:38:59.762" v="621" actId="1076"/>
          <ac:picMkLst>
            <pc:docMk/>
            <pc:sldMk cId="414068503" sldId="299"/>
            <ac:picMk id="6" creationId="{1A74253A-736F-4C5F-BC67-A11E7E72A2E7}"/>
          </ac:picMkLst>
        </pc:picChg>
        <pc:picChg chg="add mod">
          <ac:chgData name="Marcelo Natalio Saied" userId="7829687405327ba0" providerId="LiveId" clId="{34633FEF-649B-4591-9DAA-F55DE6132E4D}" dt="2022-05-26T01:39:07.898" v="622" actId="1076"/>
          <ac:picMkLst>
            <pc:docMk/>
            <pc:sldMk cId="414068503" sldId="299"/>
            <ac:picMk id="8" creationId="{1E18634D-D46B-4940-A63B-94444C6F73D4}"/>
          </ac:picMkLst>
        </pc:picChg>
        <pc:picChg chg="add mod">
          <ac:chgData name="Marcelo Natalio Saied" userId="7829687405327ba0" providerId="LiveId" clId="{34633FEF-649B-4591-9DAA-F55DE6132E4D}" dt="2022-05-26T01:39:21.586" v="625" actId="1076"/>
          <ac:picMkLst>
            <pc:docMk/>
            <pc:sldMk cId="414068503" sldId="299"/>
            <ac:picMk id="9" creationId="{0877CBDE-715A-4ABA-B840-2082AA8F25E2}"/>
          </ac:picMkLst>
        </pc:picChg>
        <pc:picChg chg="add mod">
          <ac:chgData name="Marcelo Natalio Saied" userId="7829687405327ba0" providerId="LiveId" clId="{34633FEF-649B-4591-9DAA-F55DE6132E4D}" dt="2022-05-26T01:39:16.275" v="624" actId="1076"/>
          <ac:picMkLst>
            <pc:docMk/>
            <pc:sldMk cId="414068503" sldId="299"/>
            <ac:picMk id="10" creationId="{A5F37F7C-45CE-4D11-A3B7-7018453A559C}"/>
          </ac:picMkLst>
        </pc:picChg>
        <pc:picChg chg="add del">
          <ac:chgData name="Marcelo Natalio Saied" userId="7829687405327ba0" providerId="LiveId" clId="{34633FEF-649B-4591-9DAA-F55DE6132E4D}" dt="2022-05-26T01:27:32.269" v="541" actId="22"/>
          <ac:picMkLst>
            <pc:docMk/>
            <pc:sldMk cId="414068503" sldId="299"/>
            <ac:picMk id="10" creationId="{F60B4AAF-72DF-4966-803B-FB7E22716DA8}"/>
          </ac:picMkLst>
        </pc:picChg>
        <pc:picChg chg="add mod">
          <ac:chgData name="Marcelo Natalio Saied" userId="7829687405327ba0" providerId="LiveId" clId="{34633FEF-649B-4591-9DAA-F55DE6132E4D}" dt="2022-05-26T01:39:11.915" v="623" actId="1076"/>
          <ac:picMkLst>
            <pc:docMk/>
            <pc:sldMk cId="414068503" sldId="299"/>
            <ac:picMk id="11" creationId="{73F8E7E1-B641-4856-B608-9107474C506F}"/>
          </ac:picMkLst>
        </pc:picChg>
      </pc:sldChg>
      <pc:sldChg chg="addSp delSp modSp add mod modShow modNotesTx">
        <pc:chgData name="Marcelo Natalio Saied" userId="7829687405327ba0" providerId="LiveId" clId="{34633FEF-649B-4591-9DAA-F55DE6132E4D}" dt="2022-05-28T14:13:53.211" v="1034" actId="6549"/>
        <pc:sldMkLst>
          <pc:docMk/>
          <pc:sldMk cId="2393206080" sldId="300"/>
        </pc:sldMkLst>
        <pc:spChg chg="add mod">
          <ac:chgData name="Marcelo Natalio Saied" userId="7829687405327ba0" providerId="LiveId" clId="{34633FEF-649B-4591-9DAA-F55DE6132E4D}" dt="2022-05-26T01:32:03.356" v="552"/>
          <ac:spMkLst>
            <pc:docMk/>
            <pc:sldMk cId="2393206080" sldId="300"/>
            <ac:spMk id="4" creationId="{80D37F97-24FE-4514-A90E-3D5FCB715A45}"/>
          </ac:spMkLst>
        </pc:spChg>
        <pc:spChg chg="mod">
          <ac:chgData name="Marcelo Natalio Saied" userId="7829687405327ba0" providerId="LiveId" clId="{34633FEF-649B-4591-9DAA-F55DE6132E4D}" dt="2022-05-26T01:32:02.617" v="551" actId="1076"/>
          <ac:spMkLst>
            <pc:docMk/>
            <pc:sldMk cId="2393206080" sldId="300"/>
            <ac:spMk id="62" creationId="{00000000-0000-0000-0000-000000000000}"/>
          </ac:spMkLst>
        </pc:spChg>
        <pc:picChg chg="add mod">
          <ac:chgData name="Marcelo Natalio Saied" userId="7829687405327ba0" providerId="LiveId" clId="{34633FEF-649B-4591-9DAA-F55DE6132E4D}" dt="2022-05-26T01:45:27.468" v="763" actId="14100"/>
          <ac:picMkLst>
            <pc:docMk/>
            <pc:sldMk cId="2393206080" sldId="300"/>
            <ac:picMk id="3" creationId="{DDB8236F-25FD-4ED8-ADE3-62BEE70C0357}"/>
          </ac:picMkLst>
        </pc:picChg>
        <pc:picChg chg="del">
          <ac:chgData name="Marcelo Natalio Saied" userId="7829687405327ba0" providerId="LiveId" clId="{34633FEF-649B-4591-9DAA-F55DE6132E4D}" dt="2022-05-26T01:28:07.634" v="543" actId="478"/>
          <ac:picMkLst>
            <pc:docMk/>
            <pc:sldMk cId="2393206080" sldId="300"/>
            <ac:picMk id="4" creationId="{BA80F326-55CD-4451-944D-68F69B9945F0}"/>
          </ac:picMkLst>
        </pc:picChg>
        <pc:picChg chg="del">
          <ac:chgData name="Marcelo Natalio Saied" userId="7829687405327ba0" providerId="LiveId" clId="{34633FEF-649B-4591-9DAA-F55DE6132E4D}" dt="2022-05-26T01:28:08.656" v="544" actId="478"/>
          <ac:picMkLst>
            <pc:docMk/>
            <pc:sldMk cId="2393206080" sldId="300"/>
            <ac:picMk id="6" creationId="{1A74253A-736F-4C5F-BC67-A11E7E72A2E7}"/>
          </ac:picMkLst>
        </pc:picChg>
        <pc:picChg chg="add mod">
          <ac:chgData name="Marcelo Natalio Saied" userId="7829687405327ba0" providerId="LiveId" clId="{34633FEF-649B-4591-9DAA-F55DE6132E4D}" dt="2022-05-26T01:45:22.004" v="761" actId="1076"/>
          <ac:picMkLst>
            <pc:docMk/>
            <pc:sldMk cId="2393206080" sldId="300"/>
            <ac:picMk id="6" creationId="{A7964D32-DBAB-4881-B692-13713DB19D8C}"/>
          </ac:picMkLst>
        </pc:picChg>
        <pc:picChg chg="del">
          <ac:chgData name="Marcelo Natalio Saied" userId="7829687405327ba0" providerId="LiveId" clId="{34633FEF-649B-4591-9DAA-F55DE6132E4D}" dt="2022-05-26T01:28:09.329" v="545" actId="478"/>
          <ac:picMkLst>
            <pc:docMk/>
            <pc:sldMk cId="2393206080" sldId="300"/>
            <ac:picMk id="8" creationId="{1E18634D-D46B-4940-A63B-94444C6F73D4}"/>
          </ac:picMkLst>
        </pc:picChg>
      </pc:sldChg>
      <pc:sldChg chg="addSp delSp modSp add del mod ord modShow">
        <pc:chgData name="Marcelo Natalio Saied" userId="7829687405327ba0" providerId="LiveId" clId="{34633FEF-649B-4591-9DAA-F55DE6132E4D}" dt="2022-05-26T01:45:04.651" v="759" actId="47"/>
        <pc:sldMkLst>
          <pc:docMk/>
          <pc:sldMk cId="3903070244" sldId="301"/>
        </pc:sldMkLst>
        <pc:picChg chg="del">
          <ac:chgData name="Marcelo Natalio Saied" userId="7829687405327ba0" providerId="LiveId" clId="{34633FEF-649B-4591-9DAA-F55DE6132E4D}" dt="2022-05-26T01:33:34.402" v="564" actId="478"/>
          <ac:picMkLst>
            <pc:docMk/>
            <pc:sldMk cId="3903070244" sldId="301"/>
            <ac:picMk id="3" creationId="{DDB8236F-25FD-4ED8-ADE3-62BEE70C0357}"/>
          </ac:picMkLst>
        </pc:picChg>
        <pc:picChg chg="add mod">
          <ac:chgData name="Marcelo Natalio Saied" userId="7829687405327ba0" providerId="LiveId" clId="{34633FEF-649B-4591-9DAA-F55DE6132E4D}" dt="2022-05-26T01:34:07.241" v="570" actId="1076"/>
          <ac:picMkLst>
            <pc:docMk/>
            <pc:sldMk cId="3903070244" sldId="301"/>
            <ac:picMk id="5" creationId="{D3744469-BCEE-4814-9B1D-ACD52820B0ED}"/>
          </ac:picMkLst>
        </pc:picChg>
        <pc:picChg chg="add mod">
          <ac:chgData name="Marcelo Natalio Saied" userId="7829687405327ba0" providerId="LiveId" clId="{34633FEF-649B-4591-9DAA-F55DE6132E4D}" dt="2022-05-26T01:34:48.161" v="577" actId="1076"/>
          <ac:picMkLst>
            <pc:docMk/>
            <pc:sldMk cId="3903070244" sldId="301"/>
            <ac:picMk id="7" creationId="{F3CC5B0F-9917-44E1-9F93-BE8C3488A60D}"/>
          </ac:picMkLst>
        </pc:picChg>
        <pc:picChg chg="add mod">
          <ac:chgData name="Marcelo Natalio Saied" userId="7829687405327ba0" providerId="LiveId" clId="{34633FEF-649B-4591-9DAA-F55DE6132E4D}" dt="2022-05-26T01:34:47.049" v="576" actId="1076"/>
          <ac:picMkLst>
            <pc:docMk/>
            <pc:sldMk cId="3903070244" sldId="301"/>
            <ac:picMk id="9" creationId="{5541B590-0A36-40D3-9A6F-AE78B3605B80}"/>
          </ac:picMkLst>
        </pc:picChg>
      </pc:sldChg>
      <pc:sldChg chg="delSp add mod modShow">
        <pc:chgData name="Marcelo Natalio Saied" userId="7829687405327ba0" providerId="LiveId" clId="{34633FEF-649B-4591-9DAA-F55DE6132E4D}" dt="2022-05-28T15:48:12.498" v="2714" actId="729"/>
        <pc:sldMkLst>
          <pc:docMk/>
          <pc:sldMk cId="2882636623" sldId="302"/>
        </pc:sldMkLst>
        <pc:picChg chg="del">
          <ac:chgData name="Marcelo Natalio Saied" userId="7829687405327ba0" providerId="LiveId" clId="{34633FEF-649B-4591-9DAA-F55DE6132E4D}" dt="2022-05-26T01:33:36.474" v="565" actId="478"/>
          <ac:picMkLst>
            <pc:docMk/>
            <pc:sldMk cId="2882636623" sldId="302"/>
            <ac:picMk id="3" creationId="{DDB8236F-25FD-4ED8-ADE3-62BEE70C0357}"/>
          </ac:picMkLst>
        </pc:picChg>
      </pc:sldChg>
      <pc:sldChg chg="addSp delSp modSp add mod ord modShow">
        <pc:chgData name="Marcelo Natalio Saied" userId="7829687405327ba0" providerId="LiveId" clId="{34633FEF-649B-4591-9DAA-F55DE6132E4D}" dt="2022-05-28T15:48:12.498" v="2714" actId="729"/>
        <pc:sldMkLst>
          <pc:docMk/>
          <pc:sldMk cId="3944315214" sldId="303"/>
        </pc:sldMkLst>
        <pc:spChg chg="mod">
          <ac:chgData name="Marcelo Natalio Saied" userId="7829687405327ba0" providerId="LiveId" clId="{34633FEF-649B-4591-9DAA-F55DE6132E4D}" dt="2022-05-26T01:46:22.452" v="767" actId="1076"/>
          <ac:spMkLst>
            <pc:docMk/>
            <pc:sldMk cId="3944315214" sldId="303"/>
            <ac:spMk id="61" creationId="{00000000-0000-0000-0000-000000000000}"/>
          </ac:spMkLst>
        </pc:spChg>
        <pc:picChg chg="add mod">
          <ac:chgData name="Marcelo Natalio Saied" userId="7829687405327ba0" providerId="LiveId" clId="{34633FEF-649B-4591-9DAA-F55DE6132E4D}" dt="2022-05-26T01:51:07.724" v="832" actId="1076"/>
          <ac:picMkLst>
            <pc:docMk/>
            <pc:sldMk cId="3944315214" sldId="303"/>
            <ac:picMk id="3" creationId="{944FD778-E607-473C-BFA6-364B74713AC6}"/>
          </ac:picMkLst>
        </pc:picChg>
        <pc:picChg chg="add mod">
          <ac:chgData name="Marcelo Natalio Saied" userId="7829687405327ba0" providerId="LiveId" clId="{34633FEF-649B-4591-9DAA-F55DE6132E4D}" dt="2022-05-26T01:46:56.180" v="771" actId="1076"/>
          <ac:picMkLst>
            <pc:docMk/>
            <pc:sldMk cId="3944315214" sldId="303"/>
            <ac:picMk id="6" creationId="{13448B0C-5D14-49B3-AA87-47BF159D2E00}"/>
          </ac:picMkLst>
        </pc:picChg>
        <pc:picChg chg="add mod">
          <ac:chgData name="Marcelo Natalio Saied" userId="7829687405327ba0" providerId="LiveId" clId="{34633FEF-649B-4591-9DAA-F55DE6132E4D}" dt="2022-05-28T12:34:44.358" v="858" actId="1076"/>
          <ac:picMkLst>
            <pc:docMk/>
            <pc:sldMk cId="3944315214" sldId="303"/>
            <ac:picMk id="8" creationId="{48ADDA86-3118-45B2-8398-F59262C7D5CA}"/>
          </ac:picMkLst>
        </pc:picChg>
        <pc:picChg chg="add del mod">
          <ac:chgData name="Marcelo Natalio Saied" userId="7829687405327ba0" providerId="LiveId" clId="{34633FEF-649B-4591-9DAA-F55DE6132E4D}" dt="2022-05-26T01:47:25.799" v="779"/>
          <ac:picMkLst>
            <pc:docMk/>
            <pc:sldMk cId="3944315214" sldId="303"/>
            <ac:picMk id="11" creationId="{16CDB33A-DB30-422A-9017-24959DEFD739}"/>
          </ac:picMkLst>
        </pc:picChg>
        <pc:picChg chg="add del mod">
          <ac:chgData name="Marcelo Natalio Saied" userId="7829687405327ba0" providerId="LiveId" clId="{34633FEF-649B-4591-9DAA-F55DE6132E4D}" dt="2022-05-26T01:47:25.304" v="778"/>
          <ac:picMkLst>
            <pc:docMk/>
            <pc:sldMk cId="3944315214" sldId="303"/>
            <ac:picMk id="12" creationId="{BC534A14-5CD3-44CB-9DCE-C07C5B124AD4}"/>
          </ac:picMkLst>
        </pc:picChg>
        <pc:picChg chg="add del mod">
          <ac:chgData name="Marcelo Natalio Saied" userId="7829687405327ba0" providerId="LiveId" clId="{34633FEF-649B-4591-9DAA-F55DE6132E4D}" dt="2022-05-26T01:47:24.863" v="777"/>
          <ac:picMkLst>
            <pc:docMk/>
            <pc:sldMk cId="3944315214" sldId="303"/>
            <ac:picMk id="13" creationId="{F2AE9594-1B40-4E6A-9698-9B44A3AA02E9}"/>
          </ac:picMkLst>
        </pc:picChg>
      </pc:sldChg>
      <pc:sldChg chg="add mod modShow">
        <pc:chgData name="Marcelo Natalio Saied" userId="7829687405327ba0" providerId="LiveId" clId="{34633FEF-649B-4591-9DAA-F55DE6132E4D}" dt="2022-05-28T15:48:12.498" v="2714" actId="729"/>
        <pc:sldMkLst>
          <pc:docMk/>
          <pc:sldMk cId="1182173433" sldId="304"/>
        </pc:sldMkLst>
      </pc:sldChg>
      <pc:sldChg chg="add del mod modShow">
        <pc:chgData name="Marcelo Natalio Saied" userId="7829687405327ba0" providerId="LiveId" clId="{34633FEF-649B-4591-9DAA-F55DE6132E4D}" dt="2022-05-26T01:45:02.937" v="758" actId="47"/>
        <pc:sldMkLst>
          <pc:docMk/>
          <pc:sldMk cId="2125535811" sldId="305"/>
        </pc:sldMkLst>
      </pc:sldChg>
      <pc:sldChg chg="addSp delSp modSp add mod modShow modNotesTx">
        <pc:chgData name="Marcelo Natalio Saied" userId="7829687405327ba0" providerId="LiveId" clId="{34633FEF-649B-4591-9DAA-F55DE6132E4D}" dt="2022-05-28T15:48:12.498" v="2714" actId="729"/>
        <pc:sldMkLst>
          <pc:docMk/>
          <pc:sldMk cId="3997848718" sldId="306"/>
        </pc:sldMkLst>
        <pc:spChg chg="mod">
          <ac:chgData name="Marcelo Natalio Saied" userId="7829687405327ba0" providerId="LiveId" clId="{34633FEF-649B-4591-9DAA-F55DE6132E4D}" dt="2022-05-28T12:33:11.958" v="856" actId="1076"/>
          <ac:spMkLst>
            <pc:docMk/>
            <pc:sldMk cId="3997848718" sldId="306"/>
            <ac:spMk id="61" creationId="{00000000-0000-0000-0000-000000000000}"/>
          </ac:spMkLst>
        </pc:spChg>
        <pc:picChg chg="add mod">
          <ac:chgData name="Marcelo Natalio Saied" userId="7829687405327ba0" providerId="LiveId" clId="{34633FEF-649B-4591-9DAA-F55DE6132E4D}" dt="2022-05-28T12:32:58.159" v="852" actId="1076"/>
          <ac:picMkLst>
            <pc:docMk/>
            <pc:sldMk cId="3997848718" sldId="306"/>
            <ac:picMk id="3" creationId="{3F88EE9B-E80A-40C6-B160-DD7EC3EF3409}"/>
          </ac:picMkLst>
        </pc:picChg>
        <pc:picChg chg="add del mod">
          <ac:chgData name="Marcelo Natalio Saied" userId="7829687405327ba0" providerId="LiveId" clId="{34633FEF-649B-4591-9DAA-F55DE6132E4D}" dt="2022-05-26T01:41:16.419" v="691" actId="1076"/>
          <ac:picMkLst>
            <pc:docMk/>
            <pc:sldMk cId="3997848718" sldId="306"/>
            <ac:picMk id="4" creationId="{BA80F326-55CD-4451-944D-68F69B9945F0}"/>
          </ac:picMkLst>
        </pc:picChg>
        <pc:picChg chg="add del">
          <ac:chgData name="Marcelo Natalio Saied" userId="7829687405327ba0" providerId="LiveId" clId="{34633FEF-649B-4591-9DAA-F55DE6132E4D}" dt="2022-05-26T01:40:18.707" v="638" actId="478"/>
          <ac:picMkLst>
            <pc:docMk/>
            <pc:sldMk cId="3997848718" sldId="306"/>
            <ac:picMk id="6" creationId="{1A74253A-736F-4C5F-BC67-A11E7E72A2E7}"/>
          </ac:picMkLst>
        </pc:picChg>
        <pc:picChg chg="add del">
          <ac:chgData name="Marcelo Natalio Saied" userId="7829687405327ba0" providerId="LiveId" clId="{34633FEF-649B-4591-9DAA-F55DE6132E4D}" dt="2022-05-26T01:40:21.013" v="640" actId="478"/>
          <ac:picMkLst>
            <pc:docMk/>
            <pc:sldMk cId="3997848718" sldId="306"/>
            <ac:picMk id="8" creationId="{1E18634D-D46B-4940-A63B-94444C6F73D4}"/>
          </ac:picMkLst>
        </pc:picChg>
        <pc:picChg chg="mod">
          <ac:chgData name="Marcelo Natalio Saied" userId="7829687405327ba0" providerId="LiveId" clId="{34633FEF-649B-4591-9DAA-F55DE6132E4D}" dt="2022-05-26T01:41:31.628" v="697" actId="14100"/>
          <ac:picMkLst>
            <pc:docMk/>
            <pc:sldMk cId="3997848718" sldId="306"/>
            <ac:picMk id="9" creationId="{0877CBDE-715A-4ABA-B840-2082AA8F25E2}"/>
          </ac:picMkLst>
        </pc:picChg>
        <pc:picChg chg="del">
          <ac:chgData name="Marcelo Natalio Saied" userId="7829687405327ba0" providerId="LiveId" clId="{34633FEF-649B-4591-9DAA-F55DE6132E4D}" dt="2022-05-26T01:40:19.718" v="639" actId="478"/>
          <ac:picMkLst>
            <pc:docMk/>
            <pc:sldMk cId="3997848718" sldId="306"/>
            <ac:picMk id="10" creationId="{A5F37F7C-45CE-4D11-A3B7-7018453A559C}"/>
          </ac:picMkLst>
        </pc:picChg>
        <pc:picChg chg="add del">
          <ac:chgData name="Marcelo Natalio Saied" userId="7829687405327ba0" providerId="LiveId" clId="{34633FEF-649B-4591-9DAA-F55DE6132E4D}" dt="2022-05-26T01:40:21.696" v="641" actId="478"/>
          <ac:picMkLst>
            <pc:docMk/>
            <pc:sldMk cId="3997848718" sldId="306"/>
            <ac:picMk id="11" creationId="{73F8E7E1-B641-4856-B608-9107474C506F}"/>
          </ac:picMkLst>
        </pc:picChg>
      </pc:sldChg>
      <pc:sldChg chg="delSp modSp add mod modShow modNotesTx">
        <pc:chgData name="Marcelo Natalio Saied" userId="7829687405327ba0" providerId="LiveId" clId="{34633FEF-649B-4591-9DAA-F55DE6132E4D}" dt="2022-05-28T15:48:12.498" v="2714" actId="729"/>
        <pc:sldMkLst>
          <pc:docMk/>
          <pc:sldMk cId="556745923" sldId="307"/>
        </pc:sldMkLst>
        <pc:picChg chg="del">
          <ac:chgData name="Marcelo Natalio Saied" userId="7829687405327ba0" providerId="LiveId" clId="{34633FEF-649B-4591-9DAA-F55DE6132E4D}" dt="2022-05-26T01:41:50.828" v="698" actId="478"/>
          <ac:picMkLst>
            <pc:docMk/>
            <pc:sldMk cId="556745923" sldId="307"/>
            <ac:picMk id="4" creationId="{BA80F326-55CD-4451-944D-68F69B9945F0}"/>
          </ac:picMkLst>
        </pc:picChg>
        <pc:picChg chg="mod">
          <ac:chgData name="Marcelo Natalio Saied" userId="7829687405327ba0" providerId="LiveId" clId="{34633FEF-649B-4591-9DAA-F55DE6132E4D}" dt="2022-05-26T01:42:22.192" v="724" actId="14100"/>
          <ac:picMkLst>
            <pc:docMk/>
            <pc:sldMk cId="556745923" sldId="307"/>
            <ac:picMk id="6" creationId="{1A74253A-736F-4C5F-BC67-A11E7E72A2E7}"/>
          </ac:picMkLst>
        </pc:picChg>
        <pc:picChg chg="del">
          <ac:chgData name="Marcelo Natalio Saied" userId="7829687405327ba0" providerId="LiveId" clId="{34633FEF-649B-4591-9DAA-F55DE6132E4D}" dt="2022-05-26T01:41:53.167" v="700" actId="478"/>
          <ac:picMkLst>
            <pc:docMk/>
            <pc:sldMk cId="556745923" sldId="307"/>
            <ac:picMk id="8" creationId="{1E18634D-D46B-4940-A63B-94444C6F73D4}"/>
          </ac:picMkLst>
        </pc:picChg>
        <pc:picChg chg="del">
          <ac:chgData name="Marcelo Natalio Saied" userId="7829687405327ba0" providerId="LiveId" clId="{34633FEF-649B-4591-9DAA-F55DE6132E4D}" dt="2022-05-26T01:41:52.092" v="699" actId="478"/>
          <ac:picMkLst>
            <pc:docMk/>
            <pc:sldMk cId="556745923" sldId="307"/>
            <ac:picMk id="9" creationId="{0877CBDE-715A-4ABA-B840-2082AA8F25E2}"/>
          </ac:picMkLst>
        </pc:picChg>
        <pc:picChg chg="mod">
          <ac:chgData name="Marcelo Natalio Saied" userId="7829687405327ba0" providerId="LiveId" clId="{34633FEF-649B-4591-9DAA-F55DE6132E4D}" dt="2022-05-26T01:42:25.971" v="725" actId="1076"/>
          <ac:picMkLst>
            <pc:docMk/>
            <pc:sldMk cId="556745923" sldId="307"/>
            <ac:picMk id="10" creationId="{A5F37F7C-45CE-4D11-A3B7-7018453A559C}"/>
          </ac:picMkLst>
        </pc:picChg>
        <pc:picChg chg="del">
          <ac:chgData name="Marcelo Natalio Saied" userId="7829687405327ba0" providerId="LiveId" clId="{34633FEF-649B-4591-9DAA-F55DE6132E4D}" dt="2022-05-26T01:41:53.956" v="701" actId="478"/>
          <ac:picMkLst>
            <pc:docMk/>
            <pc:sldMk cId="556745923" sldId="307"/>
            <ac:picMk id="11" creationId="{73F8E7E1-B641-4856-B608-9107474C506F}"/>
          </ac:picMkLst>
        </pc:picChg>
      </pc:sldChg>
      <pc:sldChg chg="addSp delSp modSp add mod modShow modNotesTx">
        <pc:chgData name="Marcelo Natalio Saied" userId="7829687405327ba0" providerId="LiveId" clId="{34633FEF-649B-4591-9DAA-F55DE6132E4D}" dt="2022-05-28T15:48:12.498" v="2714" actId="729"/>
        <pc:sldMkLst>
          <pc:docMk/>
          <pc:sldMk cId="594460916" sldId="308"/>
        </pc:sldMkLst>
        <pc:picChg chg="add mod">
          <ac:chgData name="Marcelo Natalio Saied" userId="7829687405327ba0" providerId="LiveId" clId="{34633FEF-649B-4591-9DAA-F55DE6132E4D}" dt="2022-05-26T01:44:52.820" v="757" actId="14100"/>
          <ac:picMkLst>
            <pc:docMk/>
            <pc:sldMk cId="594460916" sldId="308"/>
            <ac:picMk id="3" creationId="{CCED62F3-52E3-4478-9129-FECA43957D08}"/>
          </ac:picMkLst>
        </pc:picChg>
        <pc:picChg chg="del">
          <ac:chgData name="Marcelo Natalio Saied" userId="7829687405327ba0" providerId="LiveId" clId="{34633FEF-649B-4591-9DAA-F55DE6132E4D}" dt="2022-05-26T01:42:45.587" v="726" actId="478"/>
          <ac:picMkLst>
            <pc:docMk/>
            <pc:sldMk cId="594460916" sldId="308"/>
            <ac:picMk id="4" creationId="{BA80F326-55CD-4451-944D-68F69B9945F0}"/>
          </ac:picMkLst>
        </pc:picChg>
        <pc:picChg chg="del">
          <ac:chgData name="Marcelo Natalio Saied" userId="7829687405327ba0" providerId="LiveId" clId="{34633FEF-649B-4591-9DAA-F55DE6132E4D}" dt="2022-05-26T01:42:47.212" v="728" actId="478"/>
          <ac:picMkLst>
            <pc:docMk/>
            <pc:sldMk cId="594460916" sldId="308"/>
            <ac:picMk id="6" creationId="{1A74253A-736F-4C5F-BC67-A11E7E72A2E7}"/>
          </ac:picMkLst>
        </pc:picChg>
        <pc:picChg chg="mod">
          <ac:chgData name="Marcelo Natalio Saied" userId="7829687405327ba0" providerId="LiveId" clId="{34633FEF-649B-4591-9DAA-F55DE6132E4D}" dt="2022-05-26T01:43:08.581" v="750" actId="1076"/>
          <ac:picMkLst>
            <pc:docMk/>
            <pc:sldMk cId="594460916" sldId="308"/>
            <ac:picMk id="8" creationId="{1E18634D-D46B-4940-A63B-94444C6F73D4}"/>
          </ac:picMkLst>
        </pc:picChg>
        <pc:picChg chg="del">
          <ac:chgData name="Marcelo Natalio Saied" userId="7829687405327ba0" providerId="LiveId" clId="{34633FEF-649B-4591-9DAA-F55DE6132E4D}" dt="2022-05-26T01:42:46.736" v="727" actId="478"/>
          <ac:picMkLst>
            <pc:docMk/>
            <pc:sldMk cId="594460916" sldId="308"/>
            <ac:picMk id="9" creationId="{0877CBDE-715A-4ABA-B840-2082AA8F25E2}"/>
          </ac:picMkLst>
        </pc:picChg>
        <pc:picChg chg="del">
          <ac:chgData name="Marcelo Natalio Saied" userId="7829687405327ba0" providerId="LiveId" clId="{34633FEF-649B-4591-9DAA-F55DE6132E4D}" dt="2022-05-26T01:42:48.276" v="729" actId="478"/>
          <ac:picMkLst>
            <pc:docMk/>
            <pc:sldMk cId="594460916" sldId="308"/>
            <ac:picMk id="10" creationId="{A5F37F7C-45CE-4D11-A3B7-7018453A559C}"/>
          </ac:picMkLst>
        </pc:picChg>
        <pc:picChg chg="del mod">
          <ac:chgData name="Marcelo Natalio Saied" userId="7829687405327ba0" providerId="LiveId" clId="{34633FEF-649B-4591-9DAA-F55DE6132E4D}" dt="2022-05-26T01:44:39.836" v="752" actId="478"/>
          <ac:picMkLst>
            <pc:docMk/>
            <pc:sldMk cId="594460916" sldId="308"/>
            <ac:picMk id="11" creationId="{73F8E7E1-B641-4856-B608-9107474C506F}"/>
          </ac:picMkLst>
        </pc:picChg>
      </pc:sldChg>
      <pc:sldChg chg="addSp delSp modSp add mod ord modShow">
        <pc:chgData name="Marcelo Natalio Saied" userId="7829687405327ba0" providerId="LiveId" clId="{34633FEF-649B-4591-9DAA-F55DE6132E4D}" dt="2022-05-28T15:48:12.498" v="2714" actId="729"/>
        <pc:sldMkLst>
          <pc:docMk/>
          <pc:sldMk cId="1224556434" sldId="309"/>
        </pc:sldMkLst>
        <pc:spChg chg="mod">
          <ac:chgData name="Marcelo Natalio Saied" userId="7829687405327ba0" providerId="LiveId" clId="{34633FEF-649B-4591-9DAA-F55DE6132E4D}" dt="2022-05-28T15:17:31.185" v="2171" actId="1076"/>
          <ac:spMkLst>
            <pc:docMk/>
            <pc:sldMk cId="1224556434" sldId="309"/>
            <ac:spMk id="61" creationId="{00000000-0000-0000-0000-000000000000}"/>
          </ac:spMkLst>
        </pc:spChg>
        <pc:picChg chg="del">
          <ac:chgData name="Marcelo Natalio Saied" userId="7829687405327ba0" providerId="LiveId" clId="{34633FEF-649B-4591-9DAA-F55DE6132E4D}" dt="2022-05-26T01:47:35.293" v="783" actId="478"/>
          <ac:picMkLst>
            <pc:docMk/>
            <pc:sldMk cId="1224556434" sldId="309"/>
            <ac:picMk id="3" creationId="{944FD778-E607-473C-BFA6-364B74713AC6}"/>
          </ac:picMkLst>
        </pc:picChg>
        <pc:picChg chg="add mod">
          <ac:chgData name="Marcelo Natalio Saied" userId="7829687405327ba0" providerId="LiveId" clId="{34633FEF-649B-4591-9DAA-F55DE6132E4D}" dt="2022-05-26T01:51:01.500" v="831" actId="14100"/>
          <ac:picMkLst>
            <pc:docMk/>
            <pc:sldMk cId="1224556434" sldId="309"/>
            <ac:picMk id="5" creationId="{86C63413-16BE-47C9-B25B-5EDC12544A36}"/>
          </ac:picMkLst>
        </pc:picChg>
        <pc:picChg chg="del">
          <ac:chgData name="Marcelo Natalio Saied" userId="7829687405327ba0" providerId="LiveId" clId="{34633FEF-649B-4591-9DAA-F55DE6132E4D}" dt="2022-05-26T01:47:36.382" v="784" actId="478"/>
          <ac:picMkLst>
            <pc:docMk/>
            <pc:sldMk cId="1224556434" sldId="309"/>
            <ac:picMk id="6" creationId="{13448B0C-5D14-49B3-AA87-47BF159D2E00}"/>
          </ac:picMkLst>
        </pc:picChg>
        <pc:picChg chg="del">
          <ac:chgData name="Marcelo Natalio Saied" userId="7829687405327ba0" providerId="LiveId" clId="{34633FEF-649B-4591-9DAA-F55DE6132E4D}" dt="2022-05-26T01:47:37.158" v="785" actId="478"/>
          <ac:picMkLst>
            <pc:docMk/>
            <pc:sldMk cId="1224556434" sldId="309"/>
            <ac:picMk id="8" creationId="{48ADDA86-3118-45B2-8398-F59262C7D5CA}"/>
          </ac:picMkLst>
        </pc:picChg>
        <pc:picChg chg="add mod">
          <ac:chgData name="Marcelo Natalio Saied" userId="7829687405327ba0" providerId="LiveId" clId="{34633FEF-649B-4591-9DAA-F55DE6132E4D}" dt="2022-05-26T01:50:55.285" v="829" actId="14100"/>
          <ac:picMkLst>
            <pc:docMk/>
            <pc:sldMk cId="1224556434" sldId="309"/>
            <ac:picMk id="9" creationId="{804BD64D-35A5-41F5-921E-04312A3EA46F}"/>
          </ac:picMkLst>
        </pc:picChg>
      </pc:sldChg>
      <pc:sldChg chg="addSp delSp modSp add mod ord modShow">
        <pc:chgData name="Marcelo Natalio Saied" userId="7829687405327ba0" providerId="LiveId" clId="{34633FEF-649B-4591-9DAA-F55DE6132E4D}" dt="2022-05-28T15:48:12.498" v="2714" actId="729"/>
        <pc:sldMkLst>
          <pc:docMk/>
          <pc:sldMk cId="234748721" sldId="310"/>
        </pc:sldMkLst>
        <pc:spChg chg="mod">
          <ac:chgData name="Marcelo Natalio Saied" userId="7829687405327ba0" providerId="LiveId" clId="{34633FEF-649B-4591-9DAA-F55DE6132E4D}" dt="2022-05-26T01:51:30.046" v="835" actId="20577"/>
          <ac:spMkLst>
            <pc:docMk/>
            <pc:sldMk cId="234748721" sldId="310"/>
            <ac:spMk id="61" creationId="{00000000-0000-0000-0000-000000000000}"/>
          </ac:spMkLst>
        </pc:spChg>
        <pc:picChg chg="del">
          <ac:chgData name="Marcelo Natalio Saied" userId="7829687405327ba0" providerId="LiveId" clId="{34633FEF-649B-4591-9DAA-F55DE6132E4D}" dt="2022-05-26T01:48:12.828" v="796" actId="478"/>
          <ac:picMkLst>
            <pc:docMk/>
            <pc:sldMk cId="234748721" sldId="310"/>
            <ac:picMk id="3" creationId="{944FD778-E607-473C-BFA6-364B74713AC6}"/>
          </ac:picMkLst>
        </pc:picChg>
        <pc:picChg chg="add mod">
          <ac:chgData name="Marcelo Natalio Saied" userId="7829687405327ba0" providerId="LiveId" clId="{34633FEF-649B-4591-9DAA-F55DE6132E4D}" dt="2022-05-26T01:50:49.244" v="827" actId="1076"/>
          <ac:picMkLst>
            <pc:docMk/>
            <pc:sldMk cId="234748721" sldId="310"/>
            <ac:picMk id="5" creationId="{6E119257-040C-4AC4-AD48-B71C5F876569}"/>
          </ac:picMkLst>
        </pc:picChg>
        <pc:picChg chg="del">
          <ac:chgData name="Marcelo Natalio Saied" userId="7829687405327ba0" providerId="LiveId" clId="{34633FEF-649B-4591-9DAA-F55DE6132E4D}" dt="2022-05-26T01:48:12.635" v="795" actId="478"/>
          <ac:picMkLst>
            <pc:docMk/>
            <pc:sldMk cId="234748721" sldId="310"/>
            <ac:picMk id="6" creationId="{13448B0C-5D14-49B3-AA87-47BF159D2E00}"/>
          </ac:picMkLst>
        </pc:picChg>
        <pc:picChg chg="del">
          <ac:chgData name="Marcelo Natalio Saied" userId="7829687405327ba0" providerId="LiveId" clId="{34633FEF-649B-4591-9DAA-F55DE6132E4D}" dt="2022-05-26T01:48:11.021" v="794" actId="478"/>
          <ac:picMkLst>
            <pc:docMk/>
            <pc:sldMk cId="234748721" sldId="310"/>
            <ac:picMk id="8" creationId="{48ADDA86-3118-45B2-8398-F59262C7D5CA}"/>
          </ac:picMkLst>
        </pc:picChg>
        <pc:picChg chg="add mod">
          <ac:chgData name="Marcelo Natalio Saied" userId="7829687405327ba0" providerId="LiveId" clId="{34633FEF-649B-4591-9DAA-F55DE6132E4D}" dt="2022-05-26T01:50:44.469" v="825" actId="1076"/>
          <ac:picMkLst>
            <pc:docMk/>
            <pc:sldMk cId="234748721" sldId="310"/>
            <ac:picMk id="9" creationId="{1B54B825-42EE-4E8E-A878-767A428519B6}"/>
          </ac:picMkLst>
        </pc:picChg>
      </pc:sldChg>
      <pc:sldChg chg="addSp delSp modSp add mod ord modShow">
        <pc:chgData name="Marcelo Natalio Saied" userId="7829687405327ba0" providerId="LiveId" clId="{34633FEF-649B-4591-9DAA-F55DE6132E4D}" dt="2022-05-28T15:48:12.498" v="2714" actId="729"/>
        <pc:sldMkLst>
          <pc:docMk/>
          <pc:sldMk cId="3552488496" sldId="311"/>
        </pc:sldMkLst>
        <pc:spChg chg="mod">
          <ac:chgData name="Marcelo Natalio Saied" userId="7829687405327ba0" providerId="LiveId" clId="{34633FEF-649B-4591-9DAA-F55DE6132E4D}" dt="2022-05-26T01:51:51.185" v="836" actId="313"/>
          <ac:spMkLst>
            <pc:docMk/>
            <pc:sldMk cId="3552488496" sldId="311"/>
            <ac:spMk id="61" creationId="{00000000-0000-0000-0000-000000000000}"/>
          </ac:spMkLst>
        </pc:spChg>
        <pc:picChg chg="del">
          <ac:chgData name="Marcelo Natalio Saied" userId="7829687405327ba0" providerId="LiveId" clId="{34633FEF-649B-4591-9DAA-F55DE6132E4D}" dt="2022-05-26T01:48:14.958" v="797" actId="478"/>
          <ac:picMkLst>
            <pc:docMk/>
            <pc:sldMk cId="3552488496" sldId="311"/>
            <ac:picMk id="3" creationId="{944FD778-E607-473C-BFA6-364B74713AC6}"/>
          </ac:picMkLst>
        </pc:picChg>
        <pc:picChg chg="add mod">
          <ac:chgData name="Marcelo Natalio Saied" userId="7829687405327ba0" providerId="LiveId" clId="{34633FEF-649B-4591-9DAA-F55DE6132E4D}" dt="2022-05-26T01:50:24.580" v="818" actId="1076"/>
          <ac:picMkLst>
            <pc:docMk/>
            <pc:sldMk cId="3552488496" sldId="311"/>
            <ac:picMk id="5" creationId="{7223E5ED-F5B4-4457-B114-5173D13891AF}"/>
          </ac:picMkLst>
        </pc:picChg>
        <pc:picChg chg="del">
          <ac:chgData name="Marcelo Natalio Saied" userId="7829687405327ba0" providerId="LiveId" clId="{34633FEF-649B-4591-9DAA-F55DE6132E4D}" dt="2022-05-26T01:48:15.412" v="798" actId="478"/>
          <ac:picMkLst>
            <pc:docMk/>
            <pc:sldMk cId="3552488496" sldId="311"/>
            <ac:picMk id="6" creationId="{13448B0C-5D14-49B3-AA87-47BF159D2E00}"/>
          </ac:picMkLst>
        </pc:picChg>
        <pc:picChg chg="del">
          <ac:chgData name="Marcelo Natalio Saied" userId="7829687405327ba0" providerId="LiveId" clId="{34633FEF-649B-4591-9DAA-F55DE6132E4D}" dt="2022-05-26T01:48:16.082" v="799" actId="478"/>
          <ac:picMkLst>
            <pc:docMk/>
            <pc:sldMk cId="3552488496" sldId="311"/>
            <ac:picMk id="8" creationId="{48ADDA86-3118-45B2-8398-F59262C7D5CA}"/>
          </ac:picMkLst>
        </pc:picChg>
        <pc:picChg chg="add mod">
          <ac:chgData name="Marcelo Natalio Saied" userId="7829687405327ba0" providerId="LiveId" clId="{34633FEF-649B-4591-9DAA-F55DE6132E4D}" dt="2022-05-26T01:50:34.204" v="823" actId="1076"/>
          <ac:picMkLst>
            <pc:docMk/>
            <pc:sldMk cId="3552488496" sldId="311"/>
            <ac:picMk id="9" creationId="{50AB4C90-AC3F-4ED5-8285-C53238B9D154}"/>
          </ac:picMkLst>
        </pc:picChg>
      </pc:sldChg>
      <pc:sldChg chg="addSp delSp modSp add mod modShow">
        <pc:chgData name="Marcelo Natalio Saied" userId="7829687405327ba0" providerId="LiveId" clId="{34633FEF-649B-4591-9DAA-F55DE6132E4D}" dt="2022-05-28T15:48:12.498" v="2714" actId="729"/>
        <pc:sldMkLst>
          <pc:docMk/>
          <pc:sldMk cId="436827425" sldId="312"/>
        </pc:sldMkLst>
        <pc:picChg chg="del">
          <ac:chgData name="Marcelo Natalio Saied" userId="7829687405327ba0" providerId="LiveId" clId="{34633FEF-649B-4591-9DAA-F55DE6132E4D}" dt="2022-05-26T02:33:13.617" v="842" actId="478"/>
          <ac:picMkLst>
            <pc:docMk/>
            <pc:sldMk cId="436827425" sldId="312"/>
            <ac:picMk id="3" creationId="{55A2D3B3-7E1C-4F78-8C7B-9B962F3A6D26}"/>
          </ac:picMkLst>
        </pc:picChg>
        <pc:picChg chg="del">
          <ac:chgData name="Marcelo Natalio Saied" userId="7829687405327ba0" providerId="LiveId" clId="{34633FEF-649B-4591-9DAA-F55DE6132E4D}" dt="2022-05-26T02:33:14.356" v="843" actId="478"/>
          <ac:picMkLst>
            <pc:docMk/>
            <pc:sldMk cId="436827425" sldId="312"/>
            <ac:picMk id="4" creationId="{1FDBAE75-082F-4050-A34E-54F3EF62D53D}"/>
          </ac:picMkLst>
        </pc:picChg>
        <pc:picChg chg="add mod">
          <ac:chgData name="Marcelo Natalio Saied" userId="7829687405327ba0" providerId="LiveId" clId="{34633FEF-649B-4591-9DAA-F55DE6132E4D}" dt="2022-05-28T12:30:22.686" v="850" actId="1076"/>
          <ac:picMkLst>
            <pc:docMk/>
            <pc:sldMk cId="436827425" sldId="312"/>
            <ac:picMk id="6" creationId="{25D380AA-1582-4E8B-AC35-9C147FB11B42}"/>
          </ac:picMkLst>
        </pc:picChg>
      </pc:sldChg>
      <pc:sldChg chg="addSp delSp modSp new mod ord modNotes">
        <pc:chgData name="Marcelo Natalio Saied" userId="7829687405327ba0" providerId="LiveId" clId="{34633FEF-649B-4591-9DAA-F55DE6132E4D}" dt="2022-05-28T16:03:35.353" v="2913"/>
        <pc:sldMkLst>
          <pc:docMk/>
          <pc:sldMk cId="816821030" sldId="313"/>
        </pc:sldMkLst>
        <pc:spChg chg="mod">
          <ac:chgData name="Marcelo Natalio Saied" userId="7829687405327ba0" providerId="LiveId" clId="{34633FEF-649B-4591-9DAA-F55DE6132E4D}" dt="2022-05-28T14:56:30.488" v="1663" actId="1076"/>
          <ac:spMkLst>
            <pc:docMk/>
            <pc:sldMk cId="816821030" sldId="313"/>
            <ac:spMk id="2" creationId="{A7821D4E-4DEF-4A50-8F6E-92291AB15EDA}"/>
          </ac:spMkLst>
        </pc:spChg>
        <pc:spChg chg="add mod">
          <ac:chgData name="Marcelo Natalio Saied" userId="7829687405327ba0" providerId="LiveId" clId="{34633FEF-649B-4591-9DAA-F55DE6132E4D}" dt="2022-05-28T14:23:02.592" v="1192"/>
          <ac:spMkLst>
            <pc:docMk/>
            <pc:sldMk cId="816821030" sldId="313"/>
            <ac:spMk id="4" creationId="{112B2B1A-AC86-40C7-9A47-769EA841CEA9}"/>
          </ac:spMkLst>
        </pc:spChg>
        <pc:spChg chg="add del mod">
          <ac:chgData name="Marcelo Natalio Saied" userId="7829687405327ba0" providerId="LiveId" clId="{34633FEF-649B-4591-9DAA-F55DE6132E4D}" dt="2022-05-28T14:55:21.919" v="1655" actId="478"/>
          <ac:spMkLst>
            <pc:docMk/>
            <pc:sldMk cId="816821030" sldId="313"/>
            <ac:spMk id="5" creationId="{288D54EE-173C-404D-96AF-CB565F91A013}"/>
          </ac:spMkLst>
        </pc:spChg>
        <pc:picChg chg="add mod">
          <ac:chgData name="Marcelo Natalio Saied" userId="7829687405327ba0" providerId="LiveId" clId="{34633FEF-649B-4591-9DAA-F55DE6132E4D}" dt="2022-05-28T15:32:29.642" v="2331" actId="1076"/>
          <ac:picMkLst>
            <pc:docMk/>
            <pc:sldMk cId="816821030" sldId="313"/>
            <ac:picMk id="6" creationId="{FD2F54AA-066F-4C50-8B59-725C57C2899A}"/>
          </ac:picMkLst>
        </pc:picChg>
        <pc:picChg chg="add mod">
          <ac:chgData name="Marcelo Natalio Saied" userId="7829687405327ba0" providerId="LiveId" clId="{34633FEF-649B-4591-9DAA-F55DE6132E4D}" dt="2022-05-28T15:03:06.424" v="1726" actId="1076"/>
          <ac:picMkLst>
            <pc:docMk/>
            <pc:sldMk cId="816821030" sldId="313"/>
            <ac:picMk id="7" creationId="{A85D48B4-6119-45E6-8471-1EF1C1E001C2}"/>
          </ac:picMkLst>
        </pc:picChg>
        <pc:picChg chg="add mod">
          <ac:chgData name="Marcelo Natalio Saied" userId="7829687405327ba0" providerId="LiveId" clId="{34633FEF-649B-4591-9DAA-F55DE6132E4D}" dt="2022-05-28T15:32:37.963" v="2332" actId="14100"/>
          <ac:picMkLst>
            <pc:docMk/>
            <pc:sldMk cId="816821030" sldId="313"/>
            <ac:picMk id="8" creationId="{F32F8734-1908-421C-AD46-E6B1D4534295}"/>
          </ac:picMkLst>
        </pc:picChg>
      </pc:sldChg>
      <pc:sldChg chg="modSp add mod">
        <pc:chgData name="Marcelo Natalio Saied" userId="7829687405327ba0" providerId="LiveId" clId="{34633FEF-649B-4591-9DAA-F55DE6132E4D}" dt="2022-05-28T15:33:40.258" v="2335" actId="20577"/>
        <pc:sldMkLst>
          <pc:docMk/>
          <pc:sldMk cId="1032713080" sldId="314"/>
        </pc:sldMkLst>
        <pc:spChg chg="mod">
          <ac:chgData name="Marcelo Natalio Saied" userId="7829687405327ba0" providerId="LiveId" clId="{34633FEF-649B-4591-9DAA-F55DE6132E4D}" dt="2022-05-28T15:07:59.456" v="1760" actId="313"/>
          <ac:spMkLst>
            <pc:docMk/>
            <pc:sldMk cId="1032713080" sldId="314"/>
            <ac:spMk id="2" creationId="{A7821D4E-4DEF-4A50-8F6E-92291AB15EDA}"/>
          </ac:spMkLst>
        </pc:spChg>
        <pc:spChg chg="mod">
          <ac:chgData name="Marcelo Natalio Saied" userId="7829687405327ba0" providerId="LiveId" clId="{34633FEF-649B-4591-9DAA-F55DE6132E4D}" dt="2022-05-28T15:33:40.258" v="2335" actId="20577"/>
          <ac:spMkLst>
            <pc:docMk/>
            <pc:sldMk cId="1032713080" sldId="314"/>
            <ac:spMk id="5" creationId="{288D54EE-173C-404D-96AF-CB565F91A013}"/>
          </ac:spMkLst>
        </pc:spChg>
      </pc:sldChg>
      <pc:sldChg chg="addSp delSp modSp new del mod ord">
        <pc:chgData name="Marcelo Natalio Saied" userId="7829687405327ba0" providerId="LiveId" clId="{34633FEF-649B-4591-9DAA-F55DE6132E4D}" dt="2022-05-28T14:57:50.847" v="1682" actId="47"/>
        <pc:sldMkLst>
          <pc:docMk/>
          <pc:sldMk cId="1257806824" sldId="315"/>
        </pc:sldMkLst>
        <pc:spChg chg="mod">
          <ac:chgData name="Marcelo Natalio Saied" userId="7829687405327ba0" providerId="LiveId" clId="{34633FEF-649B-4591-9DAA-F55DE6132E4D}" dt="2022-05-28T14:33:04.094" v="1327" actId="1076"/>
          <ac:spMkLst>
            <pc:docMk/>
            <pc:sldMk cId="1257806824" sldId="315"/>
            <ac:spMk id="2" creationId="{0E958C25-F89B-4EA1-9688-0F05DB6E03BB}"/>
          </ac:spMkLst>
        </pc:spChg>
        <pc:spChg chg="del">
          <ac:chgData name="Marcelo Natalio Saied" userId="7829687405327ba0" providerId="LiveId" clId="{34633FEF-649B-4591-9DAA-F55DE6132E4D}" dt="2022-05-28T14:32:52.292" v="1323" actId="478"/>
          <ac:spMkLst>
            <pc:docMk/>
            <pc:sldMk cId="1257806824" sldId="315"/>
            <ac:spMk id="3" creationId="{AB655361-2B60-43EA-A9BB-E910C4751C14}"/>
          </ac:spMkLst>
        </pc:spChg>
        <pc:picChg chg="add mod">
          <ac:chgData name="Marcelo Natalio Saied" userId="7829687405327ba0" providerId="LiveId" clId="{34633FEF-649B-4591-9DAA-F55DE6132E4D}" dt="2022-05-28T14:33:47.565" v="1335" actId="1076"/>
          <ac:picMkLst>
            <pc:docMk/>
            <pc:sldMk cId="1257806824" sldId="315"/>
            <ac:picMk id="6" creationId="{CECC7598-C726-4C54-94DA-9A24C2C20C39}"/>
          </ac:picMkLst>
        </pc:picChg>
        <pc:picChg chg="add del mod">
          <ac:chgData name="Marcelo Natalio Saied" userId="7829687405327ba0" providerId="LiveId" clId="{34633FEF-649B-4591-9DAA-F55DE6132E4D}" dt="2022-05-28T14:57:31.279" v="1674" actId="21"/>
          <ac:picMkLst>
            <pc:docMk/>
            <pc:sldMk cId="1257806824" sldId="315"/>
            <ac:picMk id="8" creationId="{A6C3191E-4AEB-48F8-A630-A2C318A3ACE5}"/>
          </ac:picMkLst>
        </pc:picChg>
        <pc:picChg chg="add del mod">
          <ac:chgData name="Marcelo Natalio Saied" userId="7829687405327ba0" providerId="LiveId" clId="{34633FEF-649B-4591-9DAA-F55DE6132E4D}" dt="2022-05-28T14:57:42.368" v="1678" actId="21"/>
          <ac:picMkLst>
            <pc:docMk/>
            <pc:sldMk cId="1257806824" sldId="315"/>
            <ac:picMk id="10" creationId="{8C7164E4-DBAF-4495-BCD3-76A6FED56EC8}"/>
          </ac:picMkLst>
        </pc:picChg>
      </pc:sldChg>
      <pc:sldChg chg="addSp modSp new del mod ord">
        <pc:chgData name="Marcelo Natalio Saied" userId="7829687405327ba0" providerId="LiveId" clId="{34633FEF-649B-4591-9DAA-F55DE6132E4D}" dt="2022-05-28T15:42:14.098" v="2662" actId="47"/>
        <pc:sldMkLst>
          <pc:docMk/>
          <pc:sldMk cId="3131607289" sldId="316"/>
        </pc:sldMkLst>
        <pc:spChg chg="mod">
          <ac:chgData name="Marcelo Natalio Saied" userId="7829687405327ba0" providerId="LiveId" clId="{34633FEF-649B-4591-9DAA-F55DE6132E4D}" dt="2022-05-28T15:41:51.854" v="2660"/>
          <ac:spMkLst>
            <pc:docMk/>
            <pc:sldMk cId="3131607289" sldId="316"/>
            <ac:spMk id="6" creationId="{D6945C12-0947-46B0-AF5E-5771E969D803}"/>
          </ac:spMkLst>
        </pc:spChg>
        <pc:spChg chg="mod">
          <ac:chgData name="Marcelo Natalio Saied" userId="7829687405327ba0" providerId="LiveId" clId="{34633FEF-649B-4591-9DAA-F55DE6132E4D}" dt="2022-05-28T15:41:51.854" v="2660"/>
          <ac:spMkLst>
            <pc:docMk/>
            <pc:sldMk cId="3131607289" sldId="316"/>
            <ac:spMk id="7" creationId="{86532C2A-A61D-42B2-BCAE-9EEF7DA23A7F}"/>
          </ac:spMkLst>
        </pc:spChg>
        <pc:spChg chg="mod">
          <ac:chgData name="Marcelo Natalio Saied" userId="7829687405327ba0" providerId="LiveId" clId="{34633FEF-649B-4591-9DAA-F55DE6132E4D}" dt="2022-05-28T15:41:51.854" v="2660"/>
          <ac:spMkLst>
            <pc:docMk/>
            <pc:sldMk cId="3131607289" sldId="316"/>
            <ac:spMk id="8" creationId="{D4A0CE7C-FAC6-45AA-A19F-A3FA263979E3}"/>
          </ac:spMkLst>
        </pc:spChg>
        <pc:spChg chg="mod">
          <ac:chgData name="Marcelo Natalio Saied" userId="7829687405327ba0" providerId="LiveId" clId="{34633FEF-649B-4591-9DAA-F55DE6132E4D}" dt="2022-05-28T15:41:51.854" v="2660"/>
          <ac:spMkLst>
            <pc:docMk/>
            <pc:sldMk cId="3131607289" sldId="316"/>
            <ac:spMk id="9" creationId="{401EDEAF-8134-45EC-AFEC-45A2F9BD8187}"/>
          </ac:spMkLst>
        </pc:spChg>
        <pc:spChg chg="mod">
          <ac:chgData name="Marcelo Natalio Saied" userId="7829687405327ba0" providerId="LiveId" clId="{34633FEF-649B-4591-9DAA-F55DE6132E4D}" dt="2022-05-28T15:41:51.854" v="2660"/>
          <ac:spMkLst>
            <pc:docMk/>
            <pc:sldMk cId="3131607289" sldId="316"/>
            <ac:spMk id="10" creationId="{A09D6B61-2615-48F1-9CD5-794318527683}"/>
          </ac:spMkLst>
        </pc:spChg>
        <pc:grpChg chg="add mod">
          <ac:chgData name="Marcelo Natalio Saied" userId="7829687405327ba0" providerId="LiveId" clId="{34633FEF-649B-4591-9DAA-F55DE6132E4D}" dt="2022-05-28T15:41:54.073" v="2661" actId="14100"/>
          <ac:grpSpMkLst>
            <pc:docMk/>
            <pc:sldMk cId="3131607289" sldId="316"/>
            <ac:grpSpMk id="5" creationId="{B34C028F-B0BB-4308-BEEF-EB6BE203AA04}"/>
          </ac:grpSpMkLst>
        </pc:grpChg>
      </pc:sldChg>
      <pc:sldChg chg="add mod modShow">
        <pc:chgData name="Marcelo Natalio Saied" userId="7829687405327ba0" providerId="LiveId" clId="{34633FEF-649B-4591-9DAA-F55DE6132E4D}" dt="2022-05-28T14:35:08.813" v="1342" actId="729"/>
        <pc:sldMkLst>
          <pc:docMk/>
          <pc:sldMk cId="2688931656" sldId="317"/>
        </pc:sldMkLst>
      </pc:sldChg>
      <pc:sldChg chg="addSp delSp modSp add mod ord">
        <pc:chgData name="Marcelo Natalio Saied" userId="7829687405327ba0" providerId="LiveId" clId="{34633FEF-649B-4591-9DAA-F55DE6132E4D}" dt="2022-05-28T15:38:26.355" v="2380" actId="20577"/>
        <pc:sldMkLst>
          <pc:docMk/>
          <pc:sldMk cId="1603910227" sldId="318"/>
        </pc:sldMkLst>
        <pc:spChg chg="add del mod">
          <ac:chgData name="Marcelo Natalio Saied" userId="7829687405327ba0" providerId="LiveId" clId="{34633FEF-649B-4591-9DAA-F55DE6132E4D}" dt="2022-05-28T15:37:58.284" v="2359" actId="478"/>
          <ac:spMkLst>
            <pc:docMk/>
            <pc:sldMk cId="1603910227" sldId="318"/>
            <ac:spMk id="3" creationId="{4BBC7536-1D88-4146-9102-F2C8D5D601A6}"/>
          </ac:spMkLst>
        </pc:spChg>
        <pc:spChg chg="mod">
          <ac:chgData name="Marcelo Natalio Saied" userId="7829687405327ba0" providerId="LiveId" clId="{34633FEF-649B-4591-9DAA-F55DE6132E4D}" dt="2022-05-28T15:37:11.298" v="2352" actId="20577"/>
          <ac:spMkLst>
            <pc:docMk/>
            <pc:sldMk cId="1603910227" sldId="318"/>
            <ac:spMk id="3914" creationId="{00000000-0000-0000-0000-000000000000}"/>
          </ac:spMkLst>
        </pc:spChg>
        <pc:spChg chg="del mod">
          <ac:chgData name="Marcelo Natalio Saied" userId="7829687405327ba0" providerId="LiveId" clId="{34633FEF-649B-4591-9DAA-F55DE6132E4D}" dt="2022-05-28T15:37:55.692" v="2358" actId="478"/>
          <ac:spMkLst>
            <pc:docMk/>
            <pc:sldMk cId="1603910227" sldId="318"/>
            <ac:spMk id="3915" creationId="{00000000-0000-0000-0000-000000000000}"/>
          </ac:spMkLst>
        </pc:spChg>
        <pc:graphicFrameChg chg="add mod modGraphic">
          <ac:chgData name="Marcelo Natalio Saied" userId="7829687405327ba0" providerId="LiveId" clId="{34633FEF-649B-4591-9DAA-F55DE6132E4D}" dt="2022-05-28T15:38:26.355" v="2380" actId="20577"/>
          <ac:graphicFrameMkLst>
            <pc:docMk/>
            <pc:sldMk cId="1603910227" sldId="318"/>
            <ac:graphicFrameMk id="4" creationId="{5460774E-D280-4828-B678-9C919C582689}"/>
          </ac:graphicFrameMkLst>
        </pc:graphicFrameChg>
        <pc:picChg chg="mod">
          <ac:chgData name="Marcelo Natalio Saied" userId="7829687405327ba0" providerId="LiveId" clId="{34633FEF-649B-4591-9DAA-F55DE6132E4D}" dt="2022-05-28T15:37:15.867" v="2353" actId="14100"/>
          <ac:picMkLst>
            <pc:docMk/>
            <pc:sldMk cId="1603910227" sldId="318"/>
            <ac:picMk id="3916" creationId="{00000000-0000-0000-0000-000000000000}"/>
          </ac:picMkLst>
        </pc:picChg>
      </pc:sldChg>
      <pc:sldChg chg="modSp add mod">
        <pc:chgData name="Marcelo Natalio Saied" userId="7829687405327ba0" providerId="LiveId" clId="{34633FEF-649B-4591-9DAA-F55DE6132E4D}" dt="2022-05-28T14:46:49.133" v="1437" actId="20577"/>
        <pc:sldMkLst>
          <pc:docMk/>
          <pc:sldMk cId="326422404" sldId="319"/>
        </pc:sldMkLst>
        <pc:spChg chg="mod">
          <ac:chgData name="Marcelo Natalio Saied" userId="7829687405327ba0" providerId="LiveId" clId="{34633FEF-649B-4591-9DAA-F55DE6132E4D}" dt="2022-05-28T14:46:49.133" v="1437" actId="20577"/>
          <ac:spMkLst>
            <pc:docMk/>
            <pc:sldMk cId="326422404" sldId="319"/>
            <ac:spMk id="68" creationId="{00000000-0000-0000-0000-000000000000}"/>
          </ac:spMkLst>
        </pc:spChg>
      </pc:sldChg>
      <pc:sldChg chg="modSp add mod ord">
        <pc:chgData name="Marcelo Natalio Saied" userId="7829687405327ba0" providerId="LiveId" clId="{34633FEF-649B-4591-9DAA-F55DE6132E4D}" dt="2022-05-28T15:51:14.683" v="2733" actId="20577"/>
        <pc:sldMkLst>
          <pc:docMk/>
          <pc:sldMk cId="1018998296" sldId="320"/>
        </pc:sldMkLst>
        <pc:spChg chg="mod">
          <ac:chgData name="Marcelo Natalio Saied" userId="7829687405327ba0" providerId="LiveId" clId="{34633FEF-649B-4591-9DAA-F55DE6132E4D}" dt="2022-05-28T15:07:49.017" v="1759" actId="14100"/>
          <ac:spMkLst>
            <pc:docMk/>
            <pc:sldMk cId="1018998296" sldId="320"/>
            <ac:spMk id="2" creationId="{A7821D4E-4DEF-4A50-8F6E-92291AB15EDA}"/>
          </ac:spMkLst>
        </pc:spChg>
        <pc:spChg chg="mod">
          <ac:chgData name="Marcelo Natalio Saied" userId="7829687405327ba0" providerId="LiveId" clId="{34633FEF-649B-4591-9DAA-F55DE6132E4D}" dt="2022-05-28T15:51:14.683" v="2733" actId="20577"/>
          <ac:spMkLst>
            <pc:docMk/>
            <pc:sldMk cId="1018998296" sldId="320"/>
            <ac:spMk id="5" creationId="{288D54EE-173C-404D-96AF-CB565F91A013}"/>
          </ac:spMkLst>
        </pc:spChg>
      </pc:sldChg>
      <pc:sldChg chg="addSp delSp modSp add mod ord modShow">
        <pc:chgData name="Marcelo Natalio Saied" userId="7829687405327ba0" providerId="LiveId" clId="{34633FEF-649B-4591-9DAA-F55DE6132E4D}" dt="2022-05-28T15:06:44.736" v="1744"/>
        <pc:sldMkLst>
          <pc:docMk/>
          <pc:sldMk cId="3585829593" sldId="321"/>
        </pc:sldMkLst>
        <pc:picChg chg="del">
          <ac:chgData name="Marcelo Natalio Saied" userId="7829687405327ba0" providerId="LiveId" clId="{34633FEF-649B-4591-9DAA-F55DE6132E4D}" dt="2022-05-28T14:57:25.895" v="1672" actId="478"/>
          <ac:picMkLst>
            <pc:docMk/>
            <pc:sldMk cId="3585829593" sldId="321"/>
            <ac:picMk id="6" creationId="{FD2F54AA-066F-4C50-8B59-725C57C2899A}"/>
          </ac:picMkLst>
        </pc:picChg>
        <pc:picChg chg="add mod">
          <ac:chgData name="Marcelo Natalio Saied" userId="7829687405327ba0" providerId="LiveId" clId="{34633FEF-649B-4591-9DAA-F55DE6132E4D}" dt="2022-05-28T14:57:59.607" v="1683" actId="1076"/>
          <ac:picMkLst>
            <pc:docMk/>
            <pc:sldMk cId="3585829593" sldId="321"/>
            <ac:picMk id="7" creationId="{DCE981B6-D01C-4A44-AA52-629604D79348}"/>
          </ac:picMkLst>
        </pc:picChg>
      </pc:sldChg>
      <pc:sldChg chg="addSp delSp modSp add mod ord modShow">
        <pc:chgData name="Marcelo Natalio Saied" userId="7829687405327ba0" providerId="LiveId" clId="{34633FEF-649B-4591-9DAA-F55DE6132E4D}" dt="2022-05-28T15:06:44.736" v="1744"/>
        <pc:sldMkLst>
          <pc:docMk/>
          <pc:sldMk cId="839450741" sldId="322"/>
        </pc:sldMkLst>
        <pc:picChg chg="del">
          <ac:chgData name="Marcelo Natalio Saied" userId="7829687405327ba0" providerId="LiveId" clId="{34633FEF-649B-4591-9DAA-F55DE6132E4D}" dt="2022-05-28T14:57:27.639" v="1673" actId="478"/>
          <ac:picMkLst>
            <pc:docMk/>
            <pc:sldMk cId="839450741" sldId="322"/>
            <ac:picMk id="6" creationId="{FD2F54AA-066F-4C50-8B59-725C57C2899A}"/>
          </ac:picMkLst>
        </pc:picChg>
        <pc:picChg chg="add mod">
          <ac:chgData name="Marcelo Natalio Saied" userId="7829687405327ba0" providerId="LiveId" clId="{34633FEF-649B-4591-9DAA-F55DE6132E4D}" dt="2022-05-28T14:58:21.791" v="1685" actId="1076"/>
          <ac:picMkLst>
            <pc:docMk/>
            <pc:sldMk cId="839450741" sldId="322"/>
            <ac:picMk id="7" creationId="{746F04C6-6632-4907-82F0-B7D1E0DE4545}"/>
          </ac:picMkLst>
        </pc:picChg>
      </pc:sldChg>
      <pc:sldChg chg="addSp delSp modSp add mod">
        <pc:chgData name="Marcelo Natalio Saied" userId="7829687405327ba0" providerId="LiveId" clId="{34633FEF-649B-4591-9DAA-F55DE6132E4D}" dt="2022-05-28T16:10:57.588" v="2969" actId="1076"/>
        <pc:sldMkLst>
          <pc:docMk/>
          <pc:sldMk cId="2148435383" sldId="323"/>
        </pc:sldMkLst>
        <pc:spChg chg="mod">
          <ac:chgData name="Marcelo Natalio Saied" userId="7829687405327ba0" providerId="LiveId" clId="{34633FEF-649B-4591-9DAA-F55DE6132E4D}" dt="2022-05-28T16:00:55.691" v="2892" actId="1076"/>
          <ac:spMkLst>
            <pc:docMk/>
            <pc:sldMk cId="2148435383" sldId="323"/>
            <ac:spMk id="2" creationId="{A7821D4E-4DEF-4A50-8F6E-92291AB15EDA}"/>
          </ac:spMkLst>
        </pc:spChg>
        <pc:spChg chg="add mod">
          <ac:chgData name="Marcelo Natalio Saied" userId="7829687405327ba0" providerId="LiveId" clId="{34633FEF-649B-4591-9DAA-F55DE6132E4D}" dt="2022-05-28T16:09:15.804" v="2958" actId="1076"/>
          <ac:spMkLst>
            <pc:docMk/>
            <pc:sldMk cId="2148435383" sldId="323"/>
            <ac:spMk id="12" creationId="{12CADB3B-8200-463B-94D8-7F0CEFC69E06}"/>
          </ac:spMkLst>
        </pc:spChg>
        <pc:spChg chg="add mod ord">
          <ac:chgData name="Marcelo Natalio Saied" userId="7829687405327ba0" providerId="LiveId" clId="{34633FEF-649B-4591-9DAA-F55DE6132E4D}" dt="2022-05-28T16:08:15.683" v="2950" actId="1076"/>
          <ac:spMkLst>
            <pc:docMk/>
            <pc:sldMk cId="2148435383" sldId="323"/>
            <ac:spMk id="13" creationId="{CBEB61BD-3A60-4D3B-B25B-34BEBCD601BB}"/>
          </ac:spMkLst>
        </pc:spChg>
        <pc:spChg chg="add mod">
          <ac:chgData name="Marcelo Natalio Saied" userId="7829687405327ba0" providerId="LiveId" clId="{34633FEF-649B-4591-9DAA-F55DE6132E4D}" dt="2022-05-28T16:09:09.460" v="2956" actId="1076"/>
          <ac:spMkLst>
            <pc:docMk/>
            <pc:sldMk cId="2148435383" sldId="323"/>
            <ac:spMk id="14" creationId="{D14EAF67-F48C-4FC3-AF0F-E399BFD5DC11}"/>
          </ac:spMkLst>
        </pc:spChg>
        <pc:spChg chg="add mod">
          <ac:chgData name="Marcelo Natalio Saied" userId="7829687405327ba0" providerId="LiveId" clId="{34633FEF-649B-4591-9DAA-F55DE6132E4D}" dt="2022-05-28T16:09:12.564" v="2957" actId="1076"/>
          <ac:spMkLst>
            <pc:docMk/>
            <pc:sldMk cId="2148435383" sldId="323"/>
            <ac:spMk id="19" creationId="{F82EC11E-5F44-4C11-B172-44D54FFA21D3}"/>
          </ac:spMkLst>
        </pc:spChg>
        <pc:spChg chg="add del mod">
          <ac:chgData name="Marcelo Natalio Saied" userId="7829687405327ba0" providerId="LiveId" clId="{34633FEF-649B-4591-9DAA-F55DE6132E4D}" dt="2022-05-28T15:56:14.071" v="2831"/>
          <ac:spMkLst>
            <pc:docMk/>
            <pc:sldMk cId="2148435383" sldId="323"/>
            <ac:spMk id="20" creationId="{05B6868F-F384-4929-A8DC-EE183FBDC00B}"/>
          </ac:spMkLst>
        </pc:spChg>
        <pc:spChg chg="add del mod">
          <ac:chgData name="Marcelo Natalio Saied" userId="7829687405327ba0" providerId="LiveId" clId="{34633FEF-649B-4591-9DAA-F55DE6132E4D}" dt="2022-05-28T15:56:12.910" v="2829"/>
          <ac:spMkLst>
            <pc:docMk/>
            <pc:sldMk cId="2148435383" sldId="323"/>
            <ac:spMk id="21" creationId="{8F1F15AD-1340-4120-919C-7943C9E5F2CA}"/>
          </ac:spMkLst>
        </pc:spChg>
        <pc:spChg chg="add mod">
          <ac:chgData name="Marcelo Natalio Saied" userId="7829687405327ba0" providerId="LiveId" clId="{34633FEF-649B-4591-9DAA-F55DE6132E4D}" dt="2022-05-28T16:08:05.652" v="2947" actId="1076"/>
          <ac:spMkLst>
            <pc:docMk/>
            <pc:sldMk cId="2148435383" sldId="323"/>
            <ac:spMk id="22" creationId="{761587B9-3B7F-4EEE-8EEF-4816402559ED}"/>
          </ac:spMkLst>
        </pc:spChg>
        <pc:spChg chg="add mod">
          <ac:chgData name="Marcelo Natalio Saied" userId="7829687405327ba0" providerId="LiveId" clId="{34633FEF-649B-4591-9DAA-F55DE6132E4D}" dt="2022-05-28T16:09:03.371" v="2955" actId="1076"/>
          <ac:spMkLst>
            <pc:docMk/>
            <pc:sldMk cId="2148435383" sldId="323"/>
            <ac:spMk id="23" creationId="{D2A04F8E-810C-41DB-BD2C-0E36D91B8D02}"/>
          </ac:spMkLst>
        </pc:spChg>
        <pc:picChg chg="add mod">
          <ac:chgData name="Marcelo Natalio Saied" userId="7829687405327ba0" providerId="LiveId" clId="{34633FEF-649B-4591-9DAA-F55DE6132E4D}" dt="2022-05-28T16:10:49.301" v="2967" actId="1076"/>
          <ac:picMkLst>
            <pc:docMk/>
            <pc:sldMk cId="2148435383" sldId="323"/>
            <ac:picMk id="6" creationId="{993C4408-F88D-4DFB-8923-9032D2AD23E9}"/>
          </ac:picMkLst>
        </pc:picChg>
        <pc:picChg chg="del">
          <ac:chgData name="Marcelo Natalio Saied" userId="7829687405327ba0" providerId="LiveId" clId="{34633FEF-649B-4591-9DAA-F55DE6132E4D}" dt="2022-05-28T14:59:41.239" v="1688" actId="478"/>
          <ac:picMkLst>
            <pc:docMk/>
            <pc:sldMk cId="2148435383" sldId="323"/>
            <ac:picMk id="6" creationId="{FD2F54AA-066F-4C50-8B59-725C57C2899A}"/>
          </ac:picMkLst>
        </pc:picChg>
        <pc:picChg chg="add del mod">
          <ac:chgData name="Marcelo Natalio Saied" userId="7829687405327ba0" providerId="LiveId" clId="{34633FEF-649B-4591-9DAA-F55DE6132E4D}" dt="2022-05-28T15:54:42.180" v="2789" actId="478"/>
          <ac:picMkLst>
            <pc:docMk/>
            <pc:sldMk cId="2148435383" sldId="323"/>
            <ac:picMk id="7" creationId="{B47BCE24-793F-40CE-B579-139E7ACAB58F}"/>
          </ac:picMkLst>
        </pc:picChg>
        <pc:picChg chg="add mod">
          <ac:chgData name="Marcelo Natalio Saied" userId="7829687405327ba0" providerId="LiveId" clId="{34633FEF-649B-4591-9DAA-F55DE6132E4D}" dt="2022-05-28T16:07:41.822" v="2943" actId="14100"/>
          <ac:picMkLst>
            <pc:docMk/>
            <pc:sldMk cId="2148435383" sldId="323"/>
            <ac:picMk id="8" creationId="{162B90A5-0AF8-4F1A-8818-55A0A91EDF3D}"/>
          </ac:picMkLst>
        </pc:picChg>
        <pc:picChg chg="add del mod">
          <ac:chgData name="Marcelo Natalio Saied" userId="7829687405327ba0" providerId="LiveId" clId="{34633FEF-649B-4591-9DAA-F55DE6132E4D}" dt="2022-05-28T15:58:23.002" v="2872" actId="478"/>
          <ac:picMkLst>
            <pc:docMk/>
            <pc:sldMk cId="2148435383" sldId="323"/>
            <ac:picMk id="9" creationId="{652421CA-9C5F-4240-BAE0-6EAE7B56725A}"/>
          </ac:picMkLst>
        </pc:picChg>
        <pc:picChg chg="add mod">
          <ac:chgData name="Marcelo Natalio Saied" userId="7829687405327ba0" providerId="LiveId" clId="{34633FEF-649B-4591-9DAA-F55DE6132E4D}" dt="2022-05-28T16:10:57.588" v="2969" actId="1076"/>
          <ac:picMkLst>
            <pc:docMk/>
            <pc:sldMk cId="2148435383" sldId="323"/>
            <ac:picMk id="10" creationId="{8F2034ED-7A8D-456D-9784-DC9A05D384BF}"/>
          </ac:picMkLst>
        </pc:picChg>
        <pc:picChg chg="add del mod">
          <ac:chgData name="Marcelo Natalio Saied" userId="7829687405327ba0" providerId="LiveId" clId="{34633FEF-649B-4591-9DAA-F55DE6132E4D}" dt="2022-05-28T15:58:24.155" v="2873" actId="478"/>
          <ac:picMkLst>
            <pc:docMk/>
            <pc:sldMk cId="2148435383" sldId="323"/>
            <ac:picMk id="11" creationId="{DB4DAD23-E8DA-4061-A8AE-128A599A943C}"/>
          </ac:picMkLst>
        </pc:picChg>
        <pc:picChg chg="add mod ord">
          <ac:chgData name="Marcelo Natalio Saied" userId="7829687405327ba0" providerId="LiveId" clId="{34633FEF-649B-4591-9DAA-F55DE6132E4D}" dt="2022-05-28T16:10:40.832" v="2966" actId="14100"/>
          <ac:picMkLst>
            <pc:docMk/>
            <pc:sldMk cId="2148435383" sldId="323"/>
            <ac:picMk id="15" creationId="{71547BB0-87FD-40B5-9A08-2CDBC48F423A}"/>
          </ac:picMkLst>
        </pc:picChg>
        <pc:picChg chg="add mod">
          <ac:chgData name="Marcelo Natalio Saied" userId="7829687405327ba0" providerId="LiveId" clId="{34633FEF-649B-4591-9DAA-F55DE6132E4D}" dt="2022-05-28T15:53:32.997" v="2744" actId="1076"/>
          <ac:picMkLst>
            <pc:docMk/>
            <pc:sldMk cId="2148435383" sldId="323"/>
            <ac:picMk id="16" creationId="{AD117E41-5DB3-48DE-A2A1-CE5D6CFF4944}"/>
          </ac:picMkLst>
        </pc:picChg>
        <pc:picChg chg="add del mod">
          <ac:chgData name="Marcelo Natalio Saied" userId="7829687405327ba0" providerId="LiveId" clId="{34633FEF-649B-4591-9DAA-F55DE6132E4D}" dt="2022-05-28T15:53:32.396" v="2742" actId="22"/>
          <ac:picMkLst>
            <pc:docMk/>
            <pc:sldMk cId="2148435383" sldId="323"/>
            <ac:picMk id="18" creationId="{B8414F76-6DDC-4444-86FF-C1D66EF2F8C5}"/>
          </ac:picMkLst>
        </pc:picChg>
        <pc:picChg chg="add del mod">
          <ac:chgData name="Marcelo Natalio Saied" userId="7829687405327ba0" providerId="LiveId" clId="{34633FEF-649B-4591-9DAA-F55DE6132E4D}" dt="2022-05-28T16:05:32.878" v="2914" actId="478"/>
          <ac:picMkLst>
            <pc:docMk/>
            <pc:sldMk cId="2148435383" sldId="323"/>
            <ac:picMk id="25" creationId="{82BA4E0B-F7D1-4546-8C69-C139EAEBF53D}"/>
          </ac:picMkLst>
        </pc:picChg>
        <pc:picChg chg="add del mod">
          <ac:chgData name="Marcelo Natalio Saied" userId="7829687405327ba0" providerId="LiveId" clId="{34633FEF-649B-4591-9DAA-F55DE6132E4D}" dt="2022-05-28T16:05:33.683" v="2915" actId="478"/>
          <ac:picMkLst>
            <pc:docMk/>
            <pc:sldMk cId="2148435383" sldId="323"/>
            <ac:picMk id="27" creationId="{6D749C60-B7E2-421E-8218-8BC0CE265E1F}"/>
          </ac:picMkLst>
        </pc:picChg>
        <pc:picChg chg="add del mod">
          <ac:chgData name="Marcelo Natalio Saied" userId="7829687405327ba0" providerId="LiveId" clId="{34633FEF-649B-4591-9DAA-F55DE6132E4D}" dt="2022-05-28T16:05:34.444" v="2916" actId="478"/>
          <ac:picMkLst>
            <pc:docMk/>
            <pc:sldMk cId="2148435383" sldId="323"/>
            <ac:picMk id="29" creationId="{D12D5373-BDD4-4404-8B49-62C20B132C9B}"/>
          </ac:picMkLst>
        </pc:picChg>
      </pc:sldChg>
      <pc:sldChg chg="add mod ord modShow">
        <pc:chgData name="Marcelo Natalio Saied" userId="7829687405327ba0" providerId="LiveId" clId="{34633FEF-649B-4591-9DAA-F55DE6132E4D}" dt="2022-05-28T15:06:44.736" v="1744"/>
        <pc:sldMkLst>
          <pc:docMk/>
          <pc:sldMk cId="238255613" sldId="324"/>
        </pc:sldMkLst>
      </pc:sldChg>
      <pc:sldChg chg="add del">
        <pc:chgData name="Marcelo Natalio Saied" userId="7829687405327ba0" providerId="LiveId" clId="{34633FEF-649B-4591-9DAA-F55DE6132E4D}" dt="2022-05-28T15:15:58.612" v="2162" actId="47"/>
        <pc:sldMkLst>
          <pc:docMk/>
          <pc:sldMk cId="2947875631" sldId="325"/>
        </pc:sldMkLst>
      </pc:sldChg>
      <pc:sldChg chg="add del">
        <pc:chgData name="Marcelo Natalio Saied" userId="7829687405327ba0" providerId="LiveId" clId="{34633FEF-649B-4591-9DAA-F55DE6132E4D}" dt="2022-05-28T15:15:57.302" v="2161" actId="47"/>
        <pc:sldMkLst>
          <pc:docMk/>
          <pc:sldMk cId="2975716256" sldId="326"/>
        </pc:sldMkLst>
      </pc:sldChg>
      <pc:sldChg chg="add mod ord modShow">
        <pc:chgData name="Marcelo Natalio Saied" userId="7829687405327ba0" providerId="LiveId" clId="{34633FEF-649B-4591-9DAA-F55DE6132E4D}" dt="2022-05-28T15:48:12.498" v="2714" actId="729"/>
        <pc:sldMkLst>
          <pc:docMk/>
          <pc:sldMk cId="2389598121" sldId="327"/>
        </pc:sldMkLst>
      </pc:sldChg>
      <pc:sldChg chg="addSp delSp modSp new mod ord">
        <pc:chgData name="Marcelo Natalio Saied" userId="7829687405327ba0" providerId="LiveId" clId="{34633FEF-649B-4591-9DAA-F55DE6132E4D}" dt="2022-05-28T15:35:39.331" v="2347" actId="208"/>
        <pc:sldMkLst>
          <pc:docMk/>
          <pc:sldMk cId="3249367407" sldId="328"/>
        </pc:sldMkLst>
        <pc:spChg chg="del mod">
          <ac:chgData name="Marcelo Natalio Saied" userId="7829687405327ba0" providerId="LiveId" clId="{34633FEF-649B-4591-9DAA-F55DE6132E4D}" dt="2022-05-28T15:18:09.634" v="2180" actId="478"/>
          <ac:spMkLst>
            <pc:docMk/>
            <pc:sldMk cId="3249367407" sldId="328"/>
            <ac:spMk id="2" creationId="{6A07DE2A-1052-4E33-856B-22E9D9135EC3}"/>
          </ac:spMkLst>
        </pc:spChg>
        <pc:spChg chg="add del mod">
          <ac:chgData name="Marcelo Natalio Saied" userId="7829687405327ba0" providerId="LiveId" clId="{34633FEF-649B-4591-9DAA-F55DE6132E4D}" dt="2022-05-28T15:20:37.602" v="2206" actId="478"/>
          <ac:spMkLst>
            <pc:docMk/>
            <pc:sldMk cId="3249367407" sldId="328"/>
            <ac:spMk id="6" creationId="{A47D51A0-92F0-436C-B697-C0AF2756F02F}"/>
          </ac:spMkLst>
        </pc:spChg>
        <pc:spChg chg="add mod">
          <ac:chgData name="Marcelo Natalio Saied" userId="7829687405327ba0" providerId="LiveId" clId="{34633FEF-649B-4591-9DAA-F55DE6132E4D}" dt="2022-05-28T15:25:35.497" v="2262" actId="1076"/>
          <ac:spMkLst>
            <pc:docMk/>
            <pc:sldMk cId="3249367407" sldId="328"/>
            <ac:spMk id="7" creationId="{E47221F4-1022-4713-A222-4DD15CF86F64}"/>
          </ac:spMkLst>
        </pc:spChg>
        <pc:spChg chg="add del mod">
          <ac:chgData name="Marcelo Natalio Saied" userId="7829687405327ba0" providerId="LiveId" clId="{34633FEF-649B-4591-9DAA-F55DE6132E4D}" dt="2022-05-28T15:20:45.417" v="2208" actId="478"/>
          <ac:spMkLst>
            <pc:docMk/>
            <pc:sldMk cId="3249367407" sldId="328"/>
            <ac:spMk id="11" creationId="{B4ADD9F2-8E04-49BB-A7FF-EBD6853648D0}"/>
          </ac:spMkLst>
        </pc:spChg>
        <pc:spChg chg="add mod">
          <ac:chgData name="Marcelo Natalio Saied" userId="7829687405327ba0" providerId="LiveId" clId="{34633FEF-649B-4591-9DAA-F55DE6132E4D}" dt="2022-05-28T15:25:38.410" v="2263" actId="1076"/>
          <ac:spMkLst>
            <pc:docMk/>
            <pc:sldMk cId="3249367407" sldId="328"/>
            <ac:spMk id="14" creationId="{596C1271-731F-49A9-94CB-A3C0CDF78ADE}"/>
          </ac:spMkLst>
        </pc:spChg>
        <pc:spChg chg="add mod">
          <ac:chgData name="Marcelo Natalio Saied" userId="7829687405327ba0" providerId="LiveId" clId="{34633FEF-649B-4591-9DAA-F55DE6132E4D}" dt="2022-05-28T15:34:59.170" v="2344" actId="13926"/>
          <ac:spMkLst>
            <pc:docMk/>
            <pc:sldMk cId="3249367407" sldId="328"/>
            <ac:spMk id="15" creationId="{C6EE4E74-C866-4818-8F77-605C23C475CB}"/>
          </ac:spMkLst>
        </pc:spChg>
        <pc:spChg chg="add mod">
          <ac:chgData name="Marcelo Natalio Saied" userId="7829687405327ba0" providerId="LiveId" clId="{34633FEF-649B-4591-9DAA-F55DE6132E4D}" dt="2022-05-28T15:35:39.331" v="2347" actId="208"/>
          <ac:spMkLst>
            <pc:docMk/>
            <pc:sldMk cId="3249367407" sldId="328"/>
            <ac:spMk id="16" creationId="{DE942467-3854-45AF-B0BB-E83EB1C07547}"/>
          </ac:spMkLst>
        </pc:spChg>
        <pc:spChg chg="add mod">
          <ac:chgData name="Marcelo Natalio Saied" userId="7829687405327ba0" providerId="LiveId" clId="{34633FEF-649B-4591-9DAA-F55DE6132E4D}" dt="2022-05-28T15:35:29.459" v="2345" actId="208"/>
          <ac:spMkLst>
            <pc:docMk/>
            <pc:sldMk cId="3249367407" sldId="328"/>
            <ac:spMk id="17" creationId="{86BB18D5-E8D9-4D1C-9F21-A5F76C4FCC03}"/>
          </ac:spMkLst>
        </pc:spChg>
        <pc:picChg chg="add del mod">
          <ac:chgData name="Marcelo Natalio Saied" userId="7829687405327ba0" providerId="LiveId" clId="{34633FEF-649B-4591-9DAA-F55DE6132E4D}" dt="2022-05-28T15:20:40.154" v="2207" actId="478"/>
          <ac:picMkLst>
            <pc:docMk/>
            <pc:sldMk cId="3249367407" sldId="328"/>
            <ac:picMk id="4" creationId="{4C220D8C-D420-4664-8A89-F7C021390C03}"/>
          </ac:picMkLst>
        </pc:picChg>
        <pc:picChg chg="add mod">
          <ac:chgData name="Marcelo Natalio Saied" userId="7829687405327ba0" providerId="LiveId" clId="{34633FEF-649B-4591-9DAA-F55DE6132E4D}" dt="2022-05-28T15:25:05.435" v="2238" actId="1076"/>
          <ac:picMkLst>
            <pc:docMk/>
            <pc:sldMk cId="3249367407" sldId="328"/>
            <ac:picMk id="8" creationId="{F461D387-2CF8-4D54-8D8A-0A93EA61661E}"/>
          </ac:picMkLst>
        </pc:picChg>
        <pc:picChg chg="add del mod">
          <ac:chgData name="Marcelo Natalio Saied" userId="7829687405327ba0" providerId="LiveId" clId="{34633FEF-649B-4591-9DAA-F55DE6132E4D}" dt="2022-05-28T15:20:46.410" v="2209" actId="478"/>
          <ac:picMkLst>
            <pc:docMk/>
            <pc:sldMk cId="3249367407" sldId="328"/>
            <ac:picMk id="10" creationId="{E86B7012-9DC8-4E3C-BE15-F3008A1DBF7D}"/>
          </ac:picMkLst>
        </pc:picChg>
        <pc:picChg chg="add mod">
          <ac:chgData name="Marcelo Natalio Saied" userId="7829687405327ba0" providerId="LiveId" clId="{34633FEF-649B-4591-9DAA-F55DE6132E4D}" dt="2022-05-28T15:25:06.755" v="2239" actId="1076"/>
          <ac:picMkLst>
            <pc:docMk/>
            <pc:sldMk cId="3249367407" sldId="328"/>
            <ac:picMk id="13" creationId="{455744B4-F92C-47E8-B27E-EDC814D4E4CF}"/>
          </ac:picMkLst>
        </pc:picChg>
      </pc:sldChg>
      <pc:sldChg chg="add mod ord modShow">
        <pc:chgData name="Marcelo Natalio Saied" userId="7829687405327ba0" providerId="LiveId" clId="{34633FEF-649B-4591-9DAA-F55DE6132E4D}" dt="2022-05-28T15:48:12.498" v="2714" actId="729"/>
        <pc:sldMkLst>
          <pc:docMk/>
          <pc:sldMk cId="1001862655" sldId="329"/>
        </pc:sldMkLst>
      </pc:sldChg>
      <pc:sldChg chg="add del">
        <pc:chgData name="Marcelo Natalio Saied" userId="7829687405327ba0" providerId="LiveId" clId="{34633FEF-649B-4591-9DAA-F55DE6132E4D}" dt="2022-05-28T15:34:26.311" v="2337"/>
        <pc:sldMkLst>
          <pc:docMk/>
          <pc:sldMk cId="24368700" sldId="330"/>
        </pc:sldMkLst>
      </pc:sldChg>
      <pc:sldChg chg="modSp add mod">
        <pc:chgData name="Marcelo Natalio Saied" userId="7829687405327ba0" providerId="LiveId" clId="{34633FEF-649B-4591-9DAA-F55DE6132E4D}" dt="2022-05-28T15:40:38.036" v="2659" actId="12"/>
        <pc:sldMkLst>
          <pc:docMk/>
          <pc:sldMk cId="1002492555" sldId="330"/>
        </pc:sldMkLst>
        <pc:spChg chg="mod">
          <ac:chgData name="Marcelo Natalio Saied" userId="7829687405327ba0" providerId="LiveId" clId="{34633FEF-649B-4591-9DAA-F55DE6132E4D}" dt="2022-05-28T15:37:44.266" v="2357" actId="1076"/>
          <ac:spMkLst>
            <pc:docMk/>
            <pc:sldMk cId="1002492555" sldId="330"/>
            <ac:spMk id="3914" creationId="{00000000-0000-0000-0000-000000000000}"/>
          </ac:spMkLst>
        </pc:spChg>
        <pc:spChg chg="mod">
          <ac:chgData name="Marcelo Natalio Saied" userId="7829687405327ba0" providerId="LiveId" clId="{34633FEF-649B-4591-9DAA-F55DE6132E4D}" dt="2022-05-28T15:40:38.036" v="2659" actId="12"/>
          <ac:spMkLst>
            <pc:docMk/>
            <pc:sldMk cId="1002492555" sldId="330"/>
            <ac:spMk id="3915" creationId="{00000000-0000-0000-0000-000000000000}"/>
          </ac:spMkLst>
        </pc:spChg>
      </pc:sldChg>
    </pc:docChg>
  </pc:docChgLst>
  <pc:docChgLst>
    <pc:chgData name="Daniel Alejandro Bodlovich" userId="17b47823f2861e32" providerId="LiveId" clId="{2FF76CDC-4954-4776-A3CD-09209E125CDE}"/>
    <pc:docChg chg="undo custSel addSld modSld sldOrd modSection">
      <pc:chgData name="Daniel Alejandro Bodlovich" userId="17b47823f2861e32" providerId="LiveId" clId="{2FF76CDC-4954-4776-A3CD-09209E125CDE}" dt="2022-05-29T13:30:32.650" v="1947" actId="1037"/>
      <pc:docMkLst>
        <pc:docMk/>
      </pc:docMkLst>
      <pc:sldChg chg="modSp mod">
        <pc:chgData name="Daniel Alejandro Bodlovich" userId="17b47823f2861e32" providerId="LiveId" clId="{2FF76CDC-4954-4776-A3CD-09209E125CDE}" dt="2022-05-29T12:18:37.250" v="2" actId="14100"/>
        <pc:sldMkLst>
          <pc:docMk/>
          <pc:sldMk cId="0" sldId="283"/>
        </pc:sldMkLst>
        <pc:spChg chg="mod">
          <ac:chgData name="Daniel Alejandro Bodlovich" userId="17b47823f2861e32" providerId="LiveId" clId="{2FF76CDC-4954-4776-A3CD-09209E125CDE}" dt="2022-05-29T12:18:37.250" v="2" actId="14100"/>
          <ac:spMkLst>
            <pc:docMk/>
            <pc:sldMk cId="0" sldId="283"/>
            <ac:spMk id="4134" creationId="{00000000-0000-0000-0000-000000000000}"/>
          </ac:spMkLst>
        </pc:spChg>
      </pc:sldChg>
      <pc:sldChg chg="modSp mod">
        <pc:chgData name="Daniel Alejandro Bodlovich" userId="17b47823f2861e32" providerId="LiveId" clId="{2FF76CDC-4954-4776-A3CD-09209E125CDE}" dt="2022-05-29T12:22:02.005" v="18" actId="113"/>
        <pc:sldMkLst>
          <pc:docMk/>
          <pc:sldMk cId="0" sldId="297"/>
        </pc:sldMkLst>
        <pc:spChg chg="mod">
          <ac:chgData name="Daniel Alejandro Bodlovich" userId="17b47823f2861e32" providerId="LiveId" clId="{2FF76CDC-4954-4776-A3CD-09209E125CDE}" dt="2022-05-29T12:21:22.869" v="15" actId="1076"/>
          <ac:spMkLst>
            <pc:docMk/>
            <pc:sldMk cId="0" sldId="297"/>
            <ac:spMk id="8" creationId="{9C92F10A-8C41-4175-A7EE-69102CB72913}"/>
          </ac:spMkLst>
        </pc:spChg>
        <pc:spChg chg="mod">
          <ac:chgData name="Daniel Alejandro Bodlovich" userId="17b47823f2861e32" providerId="LiveId" clId="{2FF76CDC-4954-4776-A3CD-09209E125CDE}" dt="2022-05-29T12:22:02.005" v="18" actId="113"/>
          <ac:spMkLst>
            <pc:docMk/>
            <pc:sldMk cId="0" sldId="297"/>
            <ac:spMk id="9" creationId="{17F6C84D-F519-4FD8-84EB-F103A5E6DA5B}"/>
          </ac:spMkLst>
        </pc:spChg>
      </pc:sldChg>
      <pc:sldChg chg="modNotesTx">
        <pc:chgData name="Daniel Alejandro Bodlovich" userId="17b47823f2861e32" providerId="LiveId" clId="{2FF76CDC-4954-4776-A3CD-09209E125CDE}" dt="2022-05-29T13:25:32.316" v="1762" actId="20577"/>
        <pc:sldMkLst>
          <pc:docMk/>
          <pc:sldMk cId="1032713080" sldId="314"/>
        </pc:sldMkLst>
      </pc:sldChg>
      <pc:sldChg chg="addSp delSp modSp mod">
        <pc:chgData name="Daniel Alejandro Bodlovich" userId="17b47823f2861e32" providerId="LiveId" clId="{2FF76CDC-4954-4776-A3CD-09209E125CDE}" dt="2022-05-29T13:29:49.214" v="1875" actId="1036"/>
        <pc:sldMkLst>
          <pc:docMk/>
          <pc:sldMk cId="1603910227" sldId="318"/>
        </pc:sldMkLst>
        <pc:spChg chg="add del mod">
          <ac:chgData name="Daniel Alejandro Bodlovich" userId="17b47823f2861e32" providerId="LiveId" clId="{2FF76CDC-4954-4776-A3CD-09209E125CDE}" dt="2022-05-29T12:56:53.108" v="196" actId="478"/>
          <ac:spMkLst>
            <pc:docMk/>
            <pc:sldMk cId="1603910227" sldId="318"/>
            <ac:spMk id="3" creationId="{BFFAD82A-DEB4-1199-92AA-3A605A97A494}"/>
          </ac:spMkLst>
        </pc:spChg>
        <pc:spChg chg="add mod">
          <ac:chgData name="Daniel Alejandro Bodlovich" userId="17b47823f2861e32" providerId="LiveId" clId="{2FF76CDC-4954-4776-A3CD-09209E125CDE}" dt="2022-05-29T13:29:49.214" v="1875" actId="1036"/>
          <ac:spMkLst>
            <pc:docMk/>
            <pc:sldMk cId="1603910227" sldId="318"/>
            <ac:spMk id="8" creationId="{962F0556-47A8-839D-63A6-C06CEC8285D7}"/>
          </ac:spMkLst>
        </pc:spChg>
        <pc:spChg chg="del">
          <ac:chgData name="Daniel Alejandro Bodlovich" userId="17b47823f2861e32" providerId="LiveId" clId="{2FF76CDC-4954-4776-A3CD-09209E125CDE}" dt="2022-05-29T12:56:50.157" v="194" actId="478"/>
          <ac:spMkLst>
            <pc:docMk/>
            <pc:sldMk cId="1603910227" sldId="318"/>
            <ac:spMk id="3914" creationId="{00000000-0000-0000-0000-000000000000}"/>
          </ac:spMkLst>
        </pc:spChg>
        <pc:graphicFrameChg chg="mod">
          <ac:chgData name="Daniel Alejandro Bodlovich" userId="17b47823f2861e32" providerId="LiveId" clId="{2FF76CDC-4954-4776-A3CD-09209E125CDE}" dt="2022-05-29T13:23:15.050" v="1548" actId="1035"/>
          <ac:graphicFrameMkLst>
            <pc:docMk/>
            <pc:sldMk cId="1603910227" sldId="318"/>
            <ac:graphicFrameMk id="4" creationId="{5460774E-D280-4828-B678-9C919C582689}"/>
          </ac:graphicFrameMkLst>
        </pc:graphicFrameChg>
      </pc:sldChg>
      <pc:sldChg chg="modSp mod">
        <pc:chgData name="Daniel Alejandro Bodlovich" userId="17b47823f2861e32" providerId="LiveId" clId="{2FF76CDC-4954-4776-A3CD-09209E125CDE}" dt="2022-05-29T12:17:52.265" v="0" actId="6549"/>
        <pc:sldMkLst>
          <pc:docMk/>
          <pc:sldMk cId="326422404" sldId="319"/>
        </pc:sldMkLst>
        <pc:spChg chg="mod">
          <ac:chgData name="Daniel Alejandro Bodlovich" userId="17b47823f2861e32" providerId="LiveId" clId="{2FF76CDC-4954-4776-A3CD-09209E125CDE}" dt="2022-05-29T12:17:52.265" v="0" actId="6549"/>
          <ac:spMkLst>
            <pc:docMk/>
            <pc:sldMk cId="326422404" sldId="319"/>
            <ac:spMk id="68" creationId="{00000000-0000-0000-0000-000000000000}"/>
          </ac:spMkLst>
        </pc:spChg>
      </pc:sldChg>
      <pc:sldChg chg="modSp mod">
        <pc:chgData name="Daniel Alejandro Bodlovich" userId="17b47823f2861e32" providerId="LiveId" clId="{2FF76CDC-4954-4776-A3CD-09209E125CDE}" dt="2022-05-29T12:24:42.701" v="140" actId="1036"/>
        <pc:sldMkLst>
          <pc:docMk/>
          <pc:sldMk cId="2148435383" sldId="323"/>
        </pc:sldMkLst>
        <pc:spChg chg="mod">
          <ac:chgData name="Daniel Alejandro Bodlovich" userId="17b47823f2861e32" providerId="LiveId" clId="{2FF76CDC-4954-4776-A3CD-09209E125CDE}" dt="2022-05-29T12:22:51.389" v="78" actId="1076"/>
          <ac:spMkLst>
            <pc:docMk/>
            <pc:sldMk cId="2148435383" sldId="323"/>
            <ac:spMk id="2" creationId="{A7821D4E-4DEF-4A50-8F6E-92291AB15EDA}"/>
          </ac:spMkLst>
        </pc:spChg>
        <pc:spChg chg="mod">
          <ac:chgData name="Daniel Alejandro Bodlovich" userId="17b47823f2861e32" providerId="LiveId" clId="{2FF76CDC-4954-4776-A3CD-09209E125CDE}" dt="2022-05-29T12:24:16.620" v="122" actId="1036"/>
          <ac:spMkLst>
            <pc:docMk/>
            <pc:sldMk cId="2148435383" sldId="323"/>
            <ac:spMk id="12" creationId="{12CADB3B-8200-463B-94D8-7F0CEFC69E06}"/>
          </ac:spMkLst>
        </pc:spChg>
        <pc:spChg chg="mod">
          <ac:chgData name="Daniel Alejandro Bodlovich" userId="17b47823f2861e32" providerId="LiveId" clId="{2FF76CDC-4954-4776-A3CD-09209E125CDE}" dt="2022-05-29T12:23:26.627" v="117" actId="1036"/>
          <ac:spMkLst>
            <pc:docMk/>
            <pc:sldMk cId="2148435383" sldId="323"/>
            <ac:spMk id="13" creationId="{CBEB61BD-3A60-4D3B-B25B-34BEBCD601BB}"/>
          </ac:spMkLst>
        </pc:spChg>
        <pc:spChg chg="mod">
          <ac:chgData name="Daniel Alejandro Bodlovich" userId="17b47823f2861e32" providerId="LiveId" clId="{2FF76CDC-4954-4776-A3CD-09209E125CDE}" dt="2022-05-29T12:22:57.618" v="98" actId="1037"/>
          <ac:spMkLst>
            <pc:docMk/>
            <pc:sldMk cId="2148435383" sldId="323"/>
            <ac:spMk id="14" creationId="{D14EAF67-F48C-4FC3-AF0F-E399BFD5DC11}"/>
          </ac:spMkLst>
        </pc:spChg>
        <pc:spChg chg="mod ord">
          <ac:chgData name="Daniel Alejandro Bodlovich" userId="17b47823f2861e32" providerId="LiveId" clId="{2FF76CDC-4954-4776-A3CD-09209E125CDE}" dt="2022-05-29T12:24:12.429" v="119" actId="167"/>
          <ac:spMkLst>
            <pc:docMk/>
            <pc:sldMk cId="2148435383" sldId="323"/>
            <ac:spMk id="19" creationId="{F82EC11E-5F44-4C11-B172-44D54FFA21D3}"/>
          </ac:spMkLst>
        </pc:spChg>
        <pc:spChg chg="mod">
          <ac:chgData name="Daniel Alejandro Bodlovich" userId="17b47823f2861e32" providerId="LiveId" clId="{2FF76CDC-4954-4776-A3CD-09209E125CDE}" dt="2022-05-29T12:23:26.627" v="117" actId="1036"/>
          <ac:spMkLst>
            <pc:docMk/>
            <pc:sldMk cId="2148435383" sldId="323"/>
            <ac:spMk id="22" creationId="{761587B9-3B7F-4EEE-8EEF-4816402559ED}"/>
          </ac:spMkLst>
        </pc:spChg>
        <pc:spChg chg="mod">
          <ac:chgData name="Daniel Alejandro Bodlovich" userId="17b47823f2861e32" providerId="LiveId" clId="{2FF76CDC-4954-4776-A3CD-09209E125CDE}" dt="2022-05-29T12:22:57.618" v="98" actId="1037"/>
          <ac:spMkLst>
            <pc:docMk/>
            <pc:sldMk cId="2148435383" sldId="323"/>
            <ac:spMk id="23" creationId="{D2A04F8E-810C-41DB-BD2C-0E36D91B8D02}"/>
          </ac:spMkLst>
        </pc:spChg>
        <pc:picChg chg="mod">
          <ac:chgData name="Daniel Alejandro Bodlovich" userId="17b47823f2861e32" providerId="LiveId" clId="{2FF76CDC-4954-4776-A3CD-09209E125CDE}" dt="2022-05-29T12:24:42.701" v="140" actId="1036"/>
          <ac:picMkLst>
            <pc:docMk/>
            <pc:sldMk cId="2148435383" sldId="323"/>
            <ac:picMk id="6" creationId="{993C4408-F88D-4DFB-8923-9032D2AD23E9}"/>
          </ac:picMkLst>
        </pc:picChg>
        <pc:picChg chg="mod">
          <ac:chgData name="Daniel Alejandro Bodlovich" userId="17b47823f2861e32" providerId="LiveId" clId="{2FF76CDC-4954-4776-A3CD-09209E125CDE}" dt="2022-05-29T12:24:36.683" v="130" actId="1035"/>
          <ac:picMkLst>
            <pc:docMk/>
            <pc:sldMk cId="2148435383" sldId="323"/>
            <ac:picMk id="10" creationId="{8F2034ED-7A8D-456D-9784-DC9A05D384BF}"/>
          </ac:picMkLst>
        </pc:picChg>
      </pc:sldChg>
      <pc:sldChg chg="addSp delSp modSp mod modNotesTx">
        <pc:chgData name="Daniel Alejandro Bodlovich" userId="17b47823f2861e32" providerId="LiveId" clId="{2FF76CDC-4954-4776-A3CD-09209E125CDE}" dt="2022-05-29T13:30:32.650" v="1947" actId="1037"/>
        <pc:sldMkLst>
          <pc:docMk/>
          <pc:sldMk cId="3249367407" sldId="328"/>
        </pc:sldMkLst>
        <pc:spChg chg="mod">
          <ac:chgData name="Daniel Alejandro Bodlovich" userId="17b47823f2861e32" providerId="LiveId" clId="{2FF76CDC-4954-4776-A3CD-09209E125CDE}" dt="2022-05-29T13:26:08.834" v="1794" actId="1035"/>
          <ac:spMkLst>
            <pc:docMk/>
            <pc:sldMk cId="3249367407" sldId="328"/>
            <ac:spMk id="7" creationId="{E47221F4-1022-4713-A222-4DD15CF86F64}"/>
          </ac:spMkLst>
        </pc:spChg>
        <pc:spChg chg="add del mod">
          <ac:chgData name="Daniel Alejandro Bodlovich" userId="17b47823f2861e32" providerId="LiveId" clId="{2FF76CDC-4954-4776-A3CD-09209E125CDE}" dt="2022-05-29T13:21:29.765" v="1391" actId="478"/>
          <ac:spMkLst>
            <pc:docMk/>
            <pc:sldMk cId="3249367407" sldId="328"/>
            <ac:spMk id="12" creationId="{91FA9DEE-32B0-6D01-29DC-8996E26A8AE6}"/>
          </ac:spMkLst>
        </pc:spChg>
        <pc:spChg chg="mod">
          <ac:chgData name="Daniel Alejandro Bodlovich" userId="17b47823f2861e32" providerId="LiveId" clId="{2FF76CDC-4954-4776-A3CD-09209E125CDE}" dt="2022-05-29T13:26:46.715" v="1830" actId="1035"/>
          <ac:spMkLst>
            <pc:docMk/>
            <pc:sldMk cId="3249367407" sldId="328"/>
            <ac:spMk id="14" creationId="{596C1271-731F-49A9-94CB-A3C0CDF78ADE}"/>
          </ac:spMkLst>
        </pc:spChg>
        <pc:spChg chg="mod">
          <ac:chgData name="Daniel Alejandro Bodlovich" userId="17b47823f2861e32" providerId="LiveId" clId="{2FF76CDC-4954-4776-A3CD-09209E125CDE}" dt="2022-05-29T13:26:17.280" v="1802" actId="13926"/>
          <ac:spMkLst>
            <pc:docMk/>
            <pc:sldMk cId="3249367407" sldId="328"/>
            <ac:spMk id="15" creationId="{C6EE4E74-C866-4818-8F77-605C23C475CB}"/>
          </ac:spMkLst>
        </pc:spChg>
        <pc:spChg chg="mod ord">
          <ac:chgData name="Daniel Alejandro Bodlovich" userId="17b47823f2861e32" providerId="LiveId" clId="{2FF76CDC-4954-4776-A3CD-09209E125CDE}" dt="2022-05-29T13:26:34.267" v="1826" actId="1035"/>
          <ac:spMkLst>
            <pc:docMk/>
            <pc:sldMk cId="3249367407" sldId="328"/>
            <ac:spMk id="16" creationId="{DE942467-3854-45AF-B0BB-E83EB1C07547}"/>
          </ac:spMkLst>
        </pc:spChg>
        <pc:spChg chg="mod">
          <ac:chgData name="Daniel Alejandro Bodlovich" userId="17b47823f2861e32" providerId="LiveId" clId="{2FF76CDC-4954-4776-A3CD-09209E125CDE}" dt="2022-05-29T13:26:46.715" v="1830" actId="1035"/>
          <ac:spMkLst>
            <pc:docMk/>
            <pc:sldMk cId="3249367407" sldId="328"/>
            <ac:spMk id="17" creationId="{86BB18D5-E8D9-4D1C-9F21-A5F76C4FCC03}"/>
          </ac:spMkLst>
        </pc:spChg>
        <pc:picChg chg="add mod ord">
          <ac:chgData name="Daniel Alejandro Bodlovich" userId="17b47823f2861e32" providerId="LiveId" clId="{2FF76CDC-4954-4776-A3CD-09209E125CDE}" dt="2022-05-29T13:26:46.715" v="1830" actId="1035"/>
          <ac:picMkLst>
            <pc:docMk/>
            <pc:sldMk cId="3249367407" sldId="328"/>
            <ac:picMk id="6" creationId="{E9C6A1EA-619D-426A-39BB-5BBD86CAD251}"/>
          </ac:picMkLst>
        </pc:picChg>
        <pc:picChg chg="del mod">
          <ac:chgData name="Daniel Alejandro Bodlovich" userId="17b47823f2861e32" providerId="LiveId" clId="{2FF76CDC-4954-4776-A3CD-09209E125CDE}" dt="2022-05-29T13:21:20.036" v="1332" actId="478"/>
          <ac:picMkLst>
            <pc:docMk/>
            <pc:sldMk cId="3249367407" sldId="328"/>
            <ac:picMk id="8" creationId="{F461D387-2CF8-4D54-8D8A-0A93EA61661E}"/>
          </ac:picMkLst>
        </pc:picChg>
        <pc:picChg chg="add mod">
          <ac:chgData name="Daniel Alejandro Bodlovich" userId="17b47823f2861e32" providerId="LiveId" clId="{2FF76CDC-4954-4776-A3CD-09209E125CDE}" dt="2022-05-29T13:26:34.267" v="1826" actId="1035"/>
          <ac:picMkLst>
            <pc:docMk/>
            <pc:sldMk cId="3249367407" sldId="328"/>
            <ac:picMk id="10" creationId="{7E9403F8-8103-ED10-59B3-CE8BDD7BCCCC}"/>
          </ac:picMkLst>
        </pc:picChg>
        <pc:picChg chg="del mod">
          <ac:chgData name="Daniel Alejandro Bodlovich" userId="17b47823f2861e32" providerId="LiveId" clId="{2FF76CDC-4954-4776-A3CD-09209E125CDE}" dt="2022-05-29T13:21:21.028" v="1333" actId="478"/>
          <ac:picMkLst>
            <pc:docMk/>
            <pc:sldMk cId="3249367407" sldId="328"/>
            <ac:picMk id="13" creationId="{455744B4-F92C-47E8-B27E-EDC814D4E4CF}"/>
          </ac:picMkLst>
        </pc:picChg>
        <pc:picChg chg="add mod">
          <ac:chgData name="Daniel Alejandro Bodlovich" userId="17b47823f2861e32" providerId="LiveId" clId="{2FF76CDC-4954-4776-A3CD-09209E125CDE}" dt="2022-05-29T13:26:52.720" v="1835" actId="1037"/>
          <ac:picMkLst>
            <pc:docMk/>
            <pc:sldMk cId="3249367407" sldId="328"/>
            <ac:picMk id="18" creationId="{8B55DBD2-BD9B-CD72-28ED-2CB73BC6BD29}"/>
          </ac:picMkLst>
        </pc:picChg>
        <pc:picChg chg="add mod">
          <ac:chgData name="Daniel Alejandro Bodlovich" userId="17b47823f2861e32" providerId="LiveId" clId="{2FF76CDC-4954-4776-A3CD-09209E125CDE}" dt="2022-05-29T13:30:32.650" v="1947" actId="1037"/>
          <ac:picMkLst>
            <pc:docMk/>
            <pc:sldMk cId="3249367407" sldId="328"/>
            <ac:picMk id="20" creationId="{61EBB04E-5543-C6CC-88B1-EF446C442CF9}"/>
          </ac:picMkLst>
        </pc:picChg>
        <pc:cxnChg chg="add mod">
          <ac:chgData name="Daniel Alejandro Bodlovich" userId="17b47823f2861e32" providerId="LiveId" clId="{2FF76CDC-4954-4776-A3CD-09209E125CDE}" dt="2022-05-29T13:26:11.286" v="1801" actId="1035"/>
          <ac:cxnSpMkLst>
            <pc:docMk/>
            <pc:sldMk cId="3249367407" sldId="328"/>
            <ac:cxnSpMk id="4" creationId="{58D8FB4F-3660-EAEF-41A5-B951D0FA13AC}"/>
          </ac:cxnSpMkLst>
        </pc:cxnChg>
      </pc:sldChg>
      <pc:sldChg chg="addSp delSp modSp mod">
        <pc:chgData name="Daniel Alejandro Bodlovich" userId="17b47823f2861e32" providerId="LiveId" clId="{2FF76CDC-4954-4776-A3CD-09209E125CDE}" dt="2022-05-29T13:09:02.980" v="600" actId="20577"/>
        <pc:sldMkLst>
          <pc:docMk/>
          <pc:sldMk cId="1002492555" sldId="330"/>
        </pc:sldMkLst>
        <pc:spChg chg="add del mod">
          <ac:chgData name="Daniel Alejandro Bodlovich" userId="17b47823f2861e32" providerId="LiveId" clId="{2FF76CDC-4954-4776-A3CD-09209E125CDE}" dt="2022-05-29T13:08:37.489" v="557" actId="478"/>
          <ac:spMkLst>
            <pc:docMk/>
            <pc:sldMk cId="1002492555" sldId="330"/>
            <ac:spMk id="3" creationId="{76CEEB2F-68FE-3DDA-5C99-CFE01A8B2E7C}"/>
          </ac:spMkLst>
        </pc:spChg>
        <pc:spChg chg="add del mod">
          <ac:chgData name="Daniel Alejandro Bodlovich" userId="17b47823f2861e32" providerId="LiveId" clId="{2FF76CDC-4954-4776-A3CD-09209E125CDE}" dt="2022-05-29T13:08:39.826" v="559" actId="478"/>
          <ac:spMkLst>
            <pc:docMk/>
            <pc:sldMk cId="1002492555" sldId="330"/>
            <ac:spMk id="6" creationId="{928FB135-DAE8-3C46-7180-F04E0D5ED136}"/>
          </ac:spMkLst>
        </pc:spChg>
        <pc:spChg chg="add del mod">
          <ac:chgData name="Daniel Alejandro Bodlovich" userId="17b47823f2861e32" providerId="LiveId" clId="{2FF76CDC-4954-4776-A3CD-09209E125CDE}" dt="2022-05-29T13:08:33.819" v="555" actId="478"/>
          <ac:spMkLst>
            <pc:docMk/>
            <pc:sldMk cId="1002492555" sldId="330"/>
            <ac:spMk id="7" creationId="{7112529D-39E4-ACAA-FBA7-5037DA68F518}"/>
          </ac:spMkLst>
        </pc:spChg>
        <pc:spChg chg="mod">
          <ac:chgData name="Daniel Alejandro Bodlovich" userId="17b47823f2861e32" providerId="LiveId" clId="{2FF76CDC-4954-4776-A3CD-09209E125CDE}" dt="2022-05-29T13:08:43.351" v="577" actId="1035"/>
          <ac:spMkLst>
            <pc:docMk/>
            <pc:sldMk cId="1002492555" sldId="330"/>
            <ac:spMk id="3914" creationId="{00000000-0000-0000-0000-000000000000}"/>
          </ac:spMkLst>
        </pc:spChg>
        <pc:spChg chg="add del mod">
          <ac:chgData name="Daniel Alejandro Bodlovich" userId="17b47823f2861e32" providerId="LiveId" clId="{2FF76CDC-4954-4776-A3CD-09209E125CDE}" dt="2022-05-29T13:09:02.980" v="600" actId="20577"/>
          <ac:spMkLst>
            <pc:docMk/>
            <pc:sldMk cId="1002492555" sldId="330"/>
            <ac:spMk id="3915" creationId="{00000000-0000-0000-0000-000000000000}"/>
          </ac:spMkLst>
        </pc:spChg>
      </pc:sldChg>
      <pc:sldChg chg="addSp delSp modSp add mod ord">
        <pc:chgData name="Daniel Alejandro Bodlovich" userId="17b47823f2861e32" providerId="LiveId" clId="{2FF76CDC-4954-4776-A3CD-09209E125CDE}" dt="2022-05-29T13:13:13.679" v="1008" actId="1076"/>
        <pc:sldMkLst>
          <pc:docMk/>
          <pc:sldMk cId="1529428779" sldId="331"/>
        </pc:sldMkLst>
        <pc:spChg chg="mod">
          <ac:chgData name="Daniel Alejandro Bodlovich" userId="17b47823f2861e32" providerId="LiveId" clId="{2FF76CDC-4954-4776-A3CD-09209E125CDE}" dt="2022-05-29T13:09:18.263" v="603" actId="20577"/>
          <ac:spMkLst>
            <pc:docMk/>
            <pc:sldMk cId="1529428779" sldId="331"/>
            <ac:spMk id="2" creationId="{A7821D4E-4DEF-4A50-8F6E-92291AB15EDA}"/>
          </ac:spMkLst>
        </pc:spChg>
        <pc:spChg chg="del">
          <ac:chgData name="Daniel Alejandro Bodlovich" userId="17b47823f2861e32" providerId="LiveId" clId="{2FF76CDC-4954-4776-A3CD-09209E125CDE}" dt="2022-05-29T12:49:48.149" v="178" actId="478"/>
          <ac:spMkLst>
            <pc:docMk/>
            <pc:sldMk cId="1529428779" sldId="331"/>
            <ac:spMk id="5" creationId="{288D54EE-173C-404D-96AF-CB565F91A013}"/>
          </ac:spMkLst>
        </pc:spChg>
        <pc:spChg chg="add mod">
          <ac:chgData name="Daniel Alejandro Bodlovich" userId="17b47823f2861e32" providerId="LiveId" clId="{2FF76CDC-4954-4776-A3CD-09209E125CDE}" dt="2022-05-29T13:11:40.177" v="994" actId="1076"/>
          <ac:spMkLst>
            <pc:docMk/>
            <pc:sldMk cId="1529428779" sldId="331"/>
            <ac:spMk id="6" creationId="{304DA933-CAD8-83A5-2072-67DD62989F90}"/>
          </ac:spMkLst>
        </pc:spChg>
        <pc:spChg chg="add mod">
          <ac:chgData name="Daniel Alejandro Bodlovich" userId="17b47823f2861e32" providerId="LiveId" clId="{2FF76CDC-4954-4776-A3CD-09209E125CDE}" dt="2022-05-29T13:12:35.725" v="1000" actId="1076"/>
          <ac:spMkLst>
            <pc:docMk/>
            <pc:sldMk cId="1529428779" sldId="331"/>
            <ac:spMk id="7" creationId="{B5754605-BA8E-F7A8-1013-9248F4BA4CF9}"/>
          </ac:spMkLst>
        </pc:spChg>
        <pc:spChg chg="add mod">
          <ac:chgData name="Daniel Alejandro Bodlovich" userId="17b47823f2861e32" providerId="LiveId" clId="{2FF76CDC-4954-4776-A3CD-09209E125CDE}" dt="2022-05-29T13:12:45.909" v="1005" actId="1076"/>
          <ac:spMkLst>
            <pc:docMk/>
            <pc:sldMk cId="1529428779" sldId="331"/>
            <ac:spMk id="8" creationId="{6B9B5279-C48D-51F7-5AC8-4B503E502FE8}"/>
          </ac:spMkLst>
        </pc:spChg>
        <pc:spChg chg="add mod">
          <ac:chgData name="Daniel Alejandro Bodlovich" userId="17b47823f2861e32" providerId="LiveId" clId="{2FF76CDC-4954-4776-A3CD-09209E125CDE}" dt="2022-05-29T13:13:13.679" v="1008" actId="1076"/>
          <ac:spMkLst>
            <pc:docMk/>
            <pc:sldMk cId="1529428779" sldId="331"/>
            <ac:spMk id="9" creationId="{4289F2A8-5347-66DA-0CAA-E8430CF6E1A3}"/>
          </ac:spMkLst>
        </pc:spChg>
        <pc:spChg chg="add mod">
          <ac:chgData name="Daniel Alejandro Bodlovich" userId="17b47823f2861e32" providerId="LiveId" clId="{2FF76CDC-4954-4776-A3CD-09209E125CDE}" dt="2022-05-29T13:12:27.729" v="999" actId="1076"/>
          <ac:spMkLst>
            <pc:docMk/>
            <pc:sldMk cId="1529428779" sldId="331"/>
            <ac:spMk id="10" creationId="{246E414F-67D5-A7A8-041D-B4C3173BCBA8}"/>
          </ac:spMkLst>
        </pc:spChg>
        <pc:spChg chg="add mod">
          <ac:chgData name="Daniel Alejandro Bodlovich" userId="17b47823f2861e32" providerId="LiveId" clId="{2FF76CDC-4954-4776-A3CD-09209E125CDE}" dt="2022-05-29T13:12:49.295" v="1006" actId="1076"/>
          <ac:spMkLst>
            <pc:docMk/>
            <pc:sldMk cId="1529428779" sldId="331"/>
            <ac:spMk id="11" creationId="{88CAE0B4-24A9-E6CD-4E61-86F59681B1B7}"/>
          </ac:spMkLst>
        </pc:spChg>
        <pc:spChg chg="add mod">
          <ac:chgData name="Daniel Alejandro Bodlovich" userId="17b47823f2861e32" providerId="LiveId" clId="{2FF76CDC-4954-4776-A3CD-09209E125CDE}" dt="2022-05-29T13:12:57.254" v="1007" actId="1076"/>
          <ac:spMkLst>
            <pc:docMk/>
            <pc:sldMk cId="1529428779" sldId="331"/>
            <ac:spMk id="12" creationId="{A417D22A-BB77-6E44-1281-9CC618319968}"/>
          </ac:spMkLst>
        </pc:spChg>
        <pc:spChg chg="add mod">
          <ac:chgData name="Daniel Alejandro Bodlovich" userId="17b47823f2861e32" providerId="LiveId" clId="{2FF76CDC-4954-4776-A3CD-09209E125CDE}" dt="2022-05-29T13:12:40.840" v="1004" actId="1076"/>
          <ac:spMkLst>
            <pc:docMk/>
            <pc:sldMk cId="1529428779" sldId="331"/>
            <ac:spMk id="13" creationId="{C0C18522-BCFF-CC22-5AEE-BE42BC7C60F8}"/>
          </ac:spMkLst>
        </pc:spChg>
      </pc:sldChg>
      <pc:sldChg chg="addSp delSp modSp add mod">
        <pc:chgData name="Daniel Alejandro Bodlovich" userId="17b47823f2861e32" providerId="LiveId" clId="{2FF76CDC-4954-4776-A3CD-09209E125CDE}" dt="2022-05-29T13:20:23.027" v="1326" actId="1036"/>
        <pc:sldMkLst>
          <pc:docMk/>
          <pc:sldMk cId="2686524562" sldId="332"/>
        </pc:sldMkLst>
        <pc:spChg chg="mod">
          <ac:chgData name="Daniel Alejandro Bodlovich" userId="17b47823f2861e32" providerId="LiveId" clId="{2FF76CDC-4954-4776-A3CD-09209E125CDE}" dt="2022-05-29T13:16:25.008" v="1237" actId="1076"/>
          <ac:spMkLst>
            <pc:docMk/>
            <pc:sldMk cId="2686524562" sldId="332"/>
            <ac:spMk id="2" creationId="{A7821D4E-4DEF-4A50-8F6E-92291AB15EDA}"/>
          </ac:spMkLst>
        </pc:spChg>
        <pc:spChg chg="add mod">
          <ac:chgData name="Daniel Alejandro Bodlovich" userId="17b47823f2861e32" providerId="LiveId" clId="{2FF76CDC-4954-4776-A3CD-09209E125CDE}" dt="2022-05-29T13:16:16.959" v="1236" actId="6549"/>
          <ac:spMkLst>
            <pc:docMk/>
            <pc:sldMk cId="2686524562" sldId="332"/>
            <ac:spMk id="5" creationId="{4652D806-6487-1120-B657-9B512F29F8DB}"/>
          </ac:spMkLst>
        </pc:spChg>
        <pc:spChg chg="add mod">
          <ac:chgData name="Daniel Alejandro Bodlovich" userId="17b47823f2861e32" providerId="LiveId" clId="{2FF76CDC-4954-4776-A3CD-09209E125CDE}" dt="2022-05-29T13:18:54.355" v="1311" actId="1038"/>
          <ac:spMkLst>
            <pc:docMk/>
            <pc:sldMk cId="2686524562" sldId="332"/>
            <ac:spMk id="8" creationId="{CE77632F-C6B4-9A0F-9129-333BB2841D4C}"/>
          </ac:spMkLst>
        </pc:spChg>
        <pc:spChg chg="add mod">
          <ac:chgData name="Daniel Alejandro Bodlovich" userId="17b47823f2861e32" providerId="LiveId" clId="{2FF76CDC-4954-4776-A3CD-09209E125CDE}" dt="2022-05-29T13:20:04.698" v="1323" actId="14100"/>
          <ac:spMkLst>
            <pc:docMk/>
            <pc:sldMk cId="2686524562" sldId="332"/>
            <ac:spMk id="14" creationId="{370B00F2-B77E-E1AF-2CCD-48A728806DB1}"/>
          </ac:spMkLst>
        </pc:spChg>
        <pc:spChg chg="add mod">
          <ac:chgData name="Daniel Alejandro Bodlovich" userId="17b47823f2861e32" providerId="LiveId" clId="{2FF76CDC-4954-4776-A3CD-09209E125CDE}" dt="2022-05-29T13:20:23.027" v="1326" actId="1036"/>
          <ac:spMkLst>
            <pc:docMk/>
            <pc:sldMk cId="2686524562" sldId="332"/>
            <ac:spMk id="15" creationId="{1F165DA2-89BF-89B9-5652-E4B405A7E9A2}"/>
          </ac:spMkLst>
        </pc:spChg>
        <pc:picChg chg="add mod">
          <ac:chgData name="Daniel Alejandro Bodlovich" userId="17b47823f2861e32" providerId="LiveId" clId="{2FF76CDC-4954-4776-A3CD-09209E125CDE}" dt="2022-05-29T13:18:07.211" v="1300" actId="1076"/>
          <ac:picMkLst>
            <pc:docMk/>
            <pc:sldMk cId="2686524562" sldId="332"/>
            <ac:picMk id="7" creationId="{163A5956-F97F-DB14-0BAB-9C3B83CB659D}"/>
          </ac:picMkLst>
        </pc:picChg>
        <pc:picChg chg="add del">
          <ac:chgData name="Daniel Alejandro Bodlovich" userId="17b47823f2861e32" providerId="LiveId" clId="{2FF76CDC-4954-4776-A3CD-09209E125CDE}" dt="2022-05-29T13:19:44.350" v="1317" actId="478"/>
          <ac:picMkLst>
            <pc:docMk/>
            <pc:sldMk cId="2686524562" sldId="332"/>
            <ac:picMk id="9" creationId="{BF1523B1-6405-6921-5AFB-10BA449267D4}"/>
          </ac:picMkLst>
        </pc:picChg>
        <pc:picChg chg="add mod">
          <ac:chgData name="Daniel Alejandro Bodlovich" userId="17b47823f2861e32" providerId="LiveId" clId="{2FF76CDC-4954-4776-A3CD-09209E125CDE}" dt="2022-05-29T13:19:29.152" v="1314" actId="1076"/>
          <ac:picMkLst>
            <pc:docMk/>
            <pc:sldMk cId="2686524562" sldId="332"/>
            <ac:picMk id="11" creationId="{EC4D3BEC-8048-65FF-7204-EF8EB5AB8236}"/>
          </ac:picMkLst>
        </pc:picChg>
        <pc:picChg chg="add mod">
          <ac:chgData name="Daniel Alejandro Bodlovich" userId="17b47823f2861e32" providerId="LiveId" clId="{2FF76CDC-4954-4776-A3CD-09209E125CDE}" dt="2022-05-29T13:19:42.162" v="1316" actId="1076"/>
          <ac:picMkLst>
            <pc:docMk/>
            <pc:sldMk cId="2686524562" sldId="332"/>
            <ac:picMk id="13" creationId="{30F514EA-D024-979D-8325-AF1EC9D4FC1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Google Shape;383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s-AR" dirty="0"/>
              <a:t>Modelo 2: Toma todos las columnas nuevas de valores predictivo excluyendo las creadas a partir de place </a:t>
            </a:r>
            <a:r>
              <a:rPr lang="es-AR" dirty="0" err="1"/>
              <a:t>name</a:t>
            </a:r>
            <a:r>
              <a:rPr lang="es-AR" dirty="0"/>
              <a:t>, dado que no agregaban valor de predicción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61530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" name="Google Shape;391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2" name="Google Shape;391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4343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" name="Google Shape;391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2" name="Google Shape;391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6327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6" name="Google Shape;40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7" name="Google Shape;40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1343347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640419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5788082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507251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Introduccion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Preparación del ambiente (Marcelo)0.15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de datos (Marcelo) 1.75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Limpieza de datos (Daniel)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Imputaciones (Maela)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 exploración - limpieza/imputación (Enzo) 2 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Creación de nuevas columnas con valor predictiva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Exportación de resultados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con Geopandas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07623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Introduccion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Preparación del ambiente (Marcelo)0.15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de datos (Marcelo) 1.75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Limpieza de datos (Daniel)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Imputaciones (Maela)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 exploración - limpieza/imputación (Enzo) 2 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Creación de nuevas columnas con valor predictiva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Exportación de resultados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con Geopandas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68337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Google Shape;384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8" name="Google Shape;384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Introduccion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Preparación del ambiente (Marcelo)0.15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de datos (Marcelo) 1.75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Limpieza de datos (Daniel)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Imputaciones (Maela)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 exploración - limpieza/imputación (Enzo) 2 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Creación de nuevas columnas con valor predictiva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Exportación de resultados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con Geopandas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089628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Introduccion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Preparación del ambiente (Marcelo)0.15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de datos (Marcelo) 1.75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Limpieza de datos (Daniel)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Imputaciones (Maela)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 exploración - limpieza/imputación (Enzo) 2 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Creación de nuevas columnas con valor predictiva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Exportación de resultados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con Geopandas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422001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Introduccion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Preparación del ambiente (Marcelo)0.15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de datos (Marcelo) 1.75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Limpieza de datos (Daniel)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Imputaciones (Maela)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 exploración - limpieza/imputación (Enzo) 2 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Creación de nuevas columnas con valor predictiva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Exportación de resultados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con Geopandas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10269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Introduccion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Preparación del ambiente (Marcelo)0.15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de datos (Marcelo) 1.75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Limpieza de datos (Daniel)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Imputaciones (Maela)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 exploración - limpieza/imputación (Enzo) 2 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Creación de nuevas columnas con valor predictiva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Exportación de resultados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con Geopandas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12171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6520796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5674621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9698191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08596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92486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2673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6bc63db9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6bc63db9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71458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84468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Introduccion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Preparación del ambiente (Marcelo)0.15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de datos (Marcelo) 1.75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Limpieza de datos (Daniel)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Imputaciones (Maela)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 exploración - limpieza/imputación (Enzo) 2 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Creación de nuevas columnas con valor predictiva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Exportación de resultados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con Geopandas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924427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Introduccion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Preparación del ambiente (Marcelo)0.15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de datos (Marcelo) 1.75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Limpieza de datos (Daniel)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Imputaciones (Maela)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 exploración - limpieza/imputación (Enzo) 2 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Creación de nuevas columnas con valor predictiva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Exportación de resultados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con Geopandas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278676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5" name="Google Shape;387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2" name="Google Shape;386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" name="Google Shape;391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2" name="Google Shape;391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9" name="Google Shape;391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0" name="Google Shape;392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6bc63db9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6bc63db9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79873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Google Shape;390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Google Shape;390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Google Shape;392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6" name="Google Shape;392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Google Shape;393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" name="Google Shape;3941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2" name="Google Shape;3942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5" name="Google Shape;3955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6" name="Google Shape;3956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" name="Google Shape;3962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3" name="Google Shape;3963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" name="Google Shape;397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4" name="Google Shape;397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4" name="Google Shape;3984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5" name="Google Shape;3985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8" name="Google Shape;4128;gd29438504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9" name="Google Shape;4129;gd29438504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6" name="Google Shape;399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7" name="Google Shape;399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0" name="Google Shape;402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1" name="Google Shape;402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2" name="Google Shape;4032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3" name="Google Shape;4033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" name="Google Shape;404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5" name="Google Shape;404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4" name="Google Shape;4064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5" name="Google Shape;4065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1" name="Google Shape;407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2" name="Google Shape;407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9" name="Google Shape;4079;gd2943850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0" name="Google Shape;4080;gd2943850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" name="Google Shape;4085;gd29438504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6" name="Google Shape;4086;gd29438504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0" name="Google Shape;4160;gd29438504e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1" name="Google Shape;4161;gd29438504e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" name="Google Shape;4167;gd29438504e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8" name="Google Shape;4168;gd29438504e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Introduccion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Preparación del ambiente (Marcelo)0.15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de datos (Marcelo) 1.75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Limpieza de datos (Daniel)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Imputaciones (Maela)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 exploración - limpieza/imputación (Enzo) 2 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Creación de nuevas columnas con valor predictiva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Exportación de resultados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con Geopandas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Conclusiones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5" name="Google Shape;4185;gd29438504e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6" name="Google Shape;4186;gd29438504e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5" name="Google Shape;4225;gd29438504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6" name="Google Shape;4226;gd29438504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1" name="Google Shape;4251;gd29438504e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2" name="Google Shape;4252;gd29438504e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5" name="Google Shape;4265;gd29438504e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6" name="Google Shape;4266;gd29438504e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5" name="Google Shape;4355;gd29438504e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6" name="Google Shape;4356;gd29438504e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" name="Google Shape;4362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3" name="Google Shape;4363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1" name="Google Shape;4651;g8503e61549_1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2" name="Google Shape;4652;g8503e61549_1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1" name="Google Shape;5101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2" name="Google Shape;5102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8" name="Google Shape;5108;g73d1576bf0_1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9" name="Google Shape;5109;g73d1576bf0_1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719899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626000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Modelo 2: Toma todos las columnas nuevas de valores predictivo excluyendo las creadas a partir de place </a:t>
            </a:r>
            <a:r>
              <a:rPr lang="es-AR" dirty="0" err="1"/>
              <a:t>name</a:t>
            </a:r>
            <a:r>
              <a:rPr lang="es-AR" dirty="0"/>
              <a:t>, dado que no agregaban valor de predicción</a:t>
            </a:r>
          </a:p>
        </p:txBody>
      </p:sp>
    </p:spTree>
    <p:extLst>
      <p:ext uri="{BB962C8B-B14F-4D97-AF65-F5344CB8AC3E}">
        <p14:creationId xmlns:p14="http://schemas.microsoft.com/office/powerpoint/2010/main" val="261515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Google Shape;93;p2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Google Shape;212;p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Google Shape;213;p2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Google Shape;423;p2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chemeClr val="accent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Google Shape;3231;p1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32" name="Google Shape;3232;p11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11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11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11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11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1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11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11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11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11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11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11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11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11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11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1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11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11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11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11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11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11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11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11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11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1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11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11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11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11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11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11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11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11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11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1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11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11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11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11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11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11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11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11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11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1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11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11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11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11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11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11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11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11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11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1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11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9" name="Google Shape;3289;p11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290" name="Google Shape;3290;p11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11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11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11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11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11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11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1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11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11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11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11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11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11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11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11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11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1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11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11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11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11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11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11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11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11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11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1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11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11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11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11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11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11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11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11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11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1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11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11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11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11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11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11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11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11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11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1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11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11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11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11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11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11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11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11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11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1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11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11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11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11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2" name="Google Shape;3352;p11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353" name="Google Shape;3353;p11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11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11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1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1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11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11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11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11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11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1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1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11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11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1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11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11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11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11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11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11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1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1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11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1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11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11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11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11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11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11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1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1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1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1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11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1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1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1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11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11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1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11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11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1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1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11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11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11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1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1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11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1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1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1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1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1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1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11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11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1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1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1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11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11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11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11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11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1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11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1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11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1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1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11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1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11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11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11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11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11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11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1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1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1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1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11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11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1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1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1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1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1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1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1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1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1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1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4" name="Google Shape;3454;p11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455" name="Google Shape;3455;p11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11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1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1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1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1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1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1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1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1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11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11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1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11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1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1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1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1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1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1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11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11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1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11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11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11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11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1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1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1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1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1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1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1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1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1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1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1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1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1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1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1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1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1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1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1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1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11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5" name="Google Shape;3505;p1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_1">
    <p:bg>
      <p:bgPr>
        <a:solidFill>
          <a:schemeClr val="accent6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7" name="Google Shape;3507;p12"/>
          <p:cNvGrpSpPr/>
          <p:nvPr/>
        </p:nvGrpSpPr>
        <p:grpSpPr>
          <a:xfrm>
            <a:off x="7828607" y="28698"/>
            <a:ext cx="1286904" cy="5086302"/>
            <a:chOff x="6367294" y="28698"/>
            <a:chExt cx="1286904" cy="5086302"/>
          </a:xfrm>
        </p:grpSpPr>
        <p:sp>
          <p:nvSpPr>
            <p:cNvPr id="3508" name="Google Shape;3508;p12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12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1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12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1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12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1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12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12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12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12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1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12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1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1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12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1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12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12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12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12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1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12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1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1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12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1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12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12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12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12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1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12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1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1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1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1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1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12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12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12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12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1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1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1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1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1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12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12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12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1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12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1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1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1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1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12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12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12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1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12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1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1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1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1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1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12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12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12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1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12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1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1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12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1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12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12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12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12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1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12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1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1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12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1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12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12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12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12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1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12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1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1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12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1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12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12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12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12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1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12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1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12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1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12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12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12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12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1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12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1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1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1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1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1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12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12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12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1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12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1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1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12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1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1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12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12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12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1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12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1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1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1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1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12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12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12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12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12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1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1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1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1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1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12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12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12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1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12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1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1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12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1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12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12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9" name="Google Shape;3669;p12"/>
          <p:cNvGrpSpPr/>
          <p:nvPr/>
        </p:nvGrpSpPr>
        <p:grpSpPr>
          <a:xfrm rot="10800000">
            <a:off x="28739" y="28698"/>
            <a:ext cx="1286904" cy="5086302"/>
            <a:chOff x="6367294" y="28698"/>
            <a:chExt cx="1286904" cy="5086302"/>
          </a:xfrm>
        </p:grpSpPr>
        <p:sp>
          <p:nvSpPr>
            <p:cNvPr id="3670" name="Google Shape;3670;p12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12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1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12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1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12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1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12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12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12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12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1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12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1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1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12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1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12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12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12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12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1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12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1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1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12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1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12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12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12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12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1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12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1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1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1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1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1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12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12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12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12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1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1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1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1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1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12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12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12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1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12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1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1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1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1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12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12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12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1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12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1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1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1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1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1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12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12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12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1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12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1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1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12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1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12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12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12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12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1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12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1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1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12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1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12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12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12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12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1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12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1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1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12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1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12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12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12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12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1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12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1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12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1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12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12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12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12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1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12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1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1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1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1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1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12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12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12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1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12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1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1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12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1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1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12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12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12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1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12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1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1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1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1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12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12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12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12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12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1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1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1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1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1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12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12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12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1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12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1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1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12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1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12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12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1" name="Google Shape;3831;p1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529" name="Google Shape;529;p3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530" name="Google Shape;530;p3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Google Shape;610;p3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611" name="Google Shape;611;p3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3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731" name="Google Shape;731;p3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Google Shape;940;p3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941" name="Google Shape;941;p3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3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6" name="Google Shape;1046;p4"/>
          <p:cNvSpPr txBox="1"/>
          <p:nvPr/>
        </p:nvSpPr>
        <p:spPr>
          <a:xfrm>
            <a:off x="659925" y="414075"/>
            <a:ext cx="7524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2000">
              <a:solidFill>
                <a:schemeClr val="accen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7" name="Google Shape;1047;p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048" name="Google Shape;1048;p4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049" name="Google Shape;1049;p4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4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1130" name="Google Shape;1130;p4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9" name="Google Shape;1249;p4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1250" name="Google Shape;1250;p4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9" name="Google Shape;1459;p4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1460" name="Google Shape;1460;p4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1566" name="Google Shape;1566;p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567" name="Google Shape;1567;p5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5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5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5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5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5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5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5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5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5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4" name="Google Shape;1624;p5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625" name="Google Shape;1625;p5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7" name="Google Shape;1687;p5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688" name="Google Shape;1688;p5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9" name="Google Shape;1789;p5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790" name="Google Shape;1790;p5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0" name="Google Shape;1840;p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5" name="Google Shape;1845;p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846" name="Google Shape;1846;p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847" name="Google Shape;1847;p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6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6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6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6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6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6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6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6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6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6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6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6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6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6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6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6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6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6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6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6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6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6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6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6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6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6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6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6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6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6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6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6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6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6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6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6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6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6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6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6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6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6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6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6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6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6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6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6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6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6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6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4" name="Google Shape;1904;p6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905" name="Google Shape;1905;p6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6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6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6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6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6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6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6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6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6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6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6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6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6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6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6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6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6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6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6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6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6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6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6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6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6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6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6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6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6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6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6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6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6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6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6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6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6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6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6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6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6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6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6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6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6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6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6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6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6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6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6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6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6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6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6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7" name="Google Shape;1967;p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968" name="Google Shape;1968;p6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6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6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6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6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6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6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6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6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6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6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6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6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6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6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6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6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6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6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6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6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6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6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6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6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6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6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6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6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6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6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6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6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6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6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6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6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6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6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6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6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6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6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6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6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6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6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6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6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6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6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6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6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6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6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6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6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6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6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6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6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6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6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6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6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6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6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6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6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6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6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6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6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6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6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6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6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6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6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6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6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6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6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6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6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6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6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6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6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6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6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9" name="Google Shape;2069;p6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070" name="Google Shape;2070;p6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6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6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6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6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6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6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6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6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6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6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6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6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6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6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6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6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6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6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6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6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6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6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6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6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6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6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6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6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6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6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6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6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6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6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6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6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6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6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6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6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6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6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6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5" name="Google Shape;2125;p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2126" name="Google Shape;2126;p7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127" name="Google Shape;2127;p7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7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7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7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7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7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7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7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7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7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7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7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7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7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7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7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7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7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7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7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7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7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7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7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7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7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7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7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7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7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7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7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7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7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7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7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7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7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7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7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7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7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7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7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7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7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7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7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7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7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7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4" name="Google Shape;2184;p7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185" name="Google Shape;2185;p7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7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7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7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7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7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7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7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7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7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7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7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7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7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7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7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7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7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7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7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7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7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7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7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7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7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7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7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7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7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7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7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7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7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7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7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7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7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7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7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7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7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7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7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7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7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7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7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7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7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7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7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7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7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7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7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7" name="Google Shape;2247;p7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248" name="Google Shape;2248;p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7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7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7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7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7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7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7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7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7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7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7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7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7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7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7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7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7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7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7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7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7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7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7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7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7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7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7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7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7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7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7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7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7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7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7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7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7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7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7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7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7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7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7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7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7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7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7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7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7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7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7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7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7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7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7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7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7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7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7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7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7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7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7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7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7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7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7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7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7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7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7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7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7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7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7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7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7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7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7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7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7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7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7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7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7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7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7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7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7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7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9" name="Google Shape;2349;p7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350" name="Google Shape;2350;p7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7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7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7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7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7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7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7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7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7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7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7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7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7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7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7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7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7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7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7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7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7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7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7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7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7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7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7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7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7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7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7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7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7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7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7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7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7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7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7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7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7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7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7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7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02" name="Google Shape;2402;p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2403" name="Google Shape;2403;p8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404" name="Google Shape;2404;p8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8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8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8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8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8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8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8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8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8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8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8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8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8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8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8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8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8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8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8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8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8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8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8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8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8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8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8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8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8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8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8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8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8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8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8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8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8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8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8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8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8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8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8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8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8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8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8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8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8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8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1" name="Google Shape;2461;p8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462" name="Google Shape;2462;p8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8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8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8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8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8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8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8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8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8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8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8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8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8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8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8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8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8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8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8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8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8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8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8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8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8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8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8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8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8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8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8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8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8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8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8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8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8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8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8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8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8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8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8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8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8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8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8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8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8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8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8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8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8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8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8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4" name="Google Shape;2524;p8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525" name="Google Shape;2525;p8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8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8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8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8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8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8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8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8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8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8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8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8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8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8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8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8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8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8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8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8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8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8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8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8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8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8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8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8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8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8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8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8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8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8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8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8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8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8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8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8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8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8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8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8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8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8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8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8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8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8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8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8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8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8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8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8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8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8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8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8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8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8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8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8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8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8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8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8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8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8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8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8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8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8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8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8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8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8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8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8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8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8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8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8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8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8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8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8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8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8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6" name="Google Shape;2626;p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627" name="Google Shape;2627;p8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8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8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8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8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8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8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8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8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8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8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8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8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8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8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8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8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8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8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8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8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8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8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8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8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8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8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8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8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8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8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8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8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8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8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8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8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8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8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8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8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8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8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8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8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2679" name="Google Shape;2679;p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2680" name="Google Shape;2680;p9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681" name="Google Shape;2681;p9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9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9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9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9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9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9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9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9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9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9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9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9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9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9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9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9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9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9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9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9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9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9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9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9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9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9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9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9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9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9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9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9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9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9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9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9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9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9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9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9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9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9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9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9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9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9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9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9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9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9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8" name="Google Shape;2738;p9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739" name="Google Shape;2739;p9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9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9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9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9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9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9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9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9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9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9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9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9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9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9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9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9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9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9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9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9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9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9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9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9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9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9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9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9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9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9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9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9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9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9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9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9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9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9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9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9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9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9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9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9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9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9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9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9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9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9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9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9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9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9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9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1" name="Google Shape;2801;p9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802" name="Google Shape;2802;p9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9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9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9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9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9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9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9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9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9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9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9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9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9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9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9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9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9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9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9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9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9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9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9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9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9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9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9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9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9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9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9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9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9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9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9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9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9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9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9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9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9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9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9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9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9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9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9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9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9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9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9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9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9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9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9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9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9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9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9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9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9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9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9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9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9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9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9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9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9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9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9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9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9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9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9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9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9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9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9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9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9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9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9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9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9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9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9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9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9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9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3" name="Google Shape;2903;p9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904" name="Google Shape;2904;p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9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9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9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9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9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9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9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9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9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9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9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9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9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9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9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9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9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9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9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9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9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9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9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9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9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9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9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9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9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9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9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9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9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9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9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9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9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9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9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9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9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9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9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9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9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1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2956" name="Google Shape;2956;p10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957" name="Google Shape;2957;p10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0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0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0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0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0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0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0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0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0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0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0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0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0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0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0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0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0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0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0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0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0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0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0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0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0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0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10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10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10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10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1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0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0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0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0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0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10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10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10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10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1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10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10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10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10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10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10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10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10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10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1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10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10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4" name="Google Shape;3014;p10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015" name="Google Shape;3015;p10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10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10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10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10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10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1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10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10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10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10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10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10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10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10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10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1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10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10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10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10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10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10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10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10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10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1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10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10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10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10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10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10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10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10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10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1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10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10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10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10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10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10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10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10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10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1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10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10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10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10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10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10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10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10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10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1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10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10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10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10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10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7" name="Google Shape;3077;p10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078" name="Google Shape;3078;p10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10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10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1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10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10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10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10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10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10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10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10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10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1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10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10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10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10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10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10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10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10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10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1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10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10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10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10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10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10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10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10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10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1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10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10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10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10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10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10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10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10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10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1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10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10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10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10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10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10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10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10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10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1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10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10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10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10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10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10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10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10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10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1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10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10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10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10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10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10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10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10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10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0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10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10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0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0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10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10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10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10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1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10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10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10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10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10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10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10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10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10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1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10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10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10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10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10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10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10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9" name="Google Shape;3179;p10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180" name="Google Shape;3180;p10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1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10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10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10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10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10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10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10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10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10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1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10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10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10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10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10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10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10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10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10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1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10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10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10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10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10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10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10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10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10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1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10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10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10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10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10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10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10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10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10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1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10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10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10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10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10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10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10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10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58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creativecommons.org/licenses/by/4.0/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pallari.com/dosis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campivisivi.net/titillium/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13"/>
          <p:cNvSpPr txBox="1">
            <a:spLocks noGrp="1"/>
          </p:cNvSpPr>
          <p:nvPr>
            <p:ph type="ctrTitle"/>
          </p:nvPr>
        </p:nvSpPr>
        <p:spPr>
          <a:xfrm>
            <a:off x="200526" y="247507"/>
            <a:ext cx="7959405" cy="17501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Trabajo Práctico N°2</a:t>
            </a:r>
            <a:br>
              <a:rPr lang="en" sz="2000" dirty="0"/>
            </a:br>
            <a:br>
              <a:rPr lang="en" sz="3600" dirty="0"/>
            </a:br>
            <a:r>
              <a:rPr lang="es-ES" sz="3600" b="1" dirty="0"/>
              <a:t>Properatti:</a:t>
            </a:r>
            <a:br>
              <a:rPr lang="en" sz="3600" dirty="0"/>
            </a:br>
            <a:r>
              <a:rPr lang="es-ES" sz="3600" dirty="0"/>
              <a:t>Predicción en el mercado inmobiliario utilizando modelos de regresión lineal</a:t>
            </a:r>
            <a:endParaRPr dirty="0"/>
          </a:p>
        </p:txBody>
      </p:sp>
      <p:sp>
        <p:nvSpPr>
          <p:cNvPr id="3" name="Google Shape;56;p13">
            <a:extLst>
              <a:ext uri="{FF2B5EF4-FFF2-40B4-BE49-F238E27FC236}">
                <a16:creationId xmlns:a16="http://schemas.microsoft.com/office/drawing/2014/main" id="{18B3FE84-C916-4C43-9EE5-722D3B16FCD1}"/>
              </a:ext>
            </a:extLst>
          </p:cNvPr>
          <p:cNvSpPr txBox="1">
            <a:spLocks/>
          </p:cNvSpPr>
          <p:nvPr/>
        </p:nvSpPr>
        <p:spPr>
          <a:xfrm>
            <a:off x="139542" y="3320693"/>
            <a:ext cx="3263676" cy="15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bg1"/>
                </a:solidFill>
              </a:rPr>
              <a:t>Bodlovich Daniel</a:t>
            </a:r>
          </a:p>
          <a:p>
            <a:r>
              <a:rPr lang="en-US" sz="1200" dirty="0">
                <a:solidFill>
                  <a:schemeClr val="bg1"/>
                </a:solidFill>
              </a:rPr>
              <a:t>Lombardi Maela</a:t>
            </a:r>
          </a:p>
          <a:p>
            <a:r>
              <a:rPr lang="en-US" sz="1200" dirty="0">
                <a:solidFill>
                  <a:schemeClr val="bg1"/>
                </a:solidFill>
              </a:rPr>
              <a:t>Saied Marcelo</a:t>
            </a:r>
          </a:p>
          <a:p>
            <a:r>
              <a:rPr lang="en-US" sz="1200" dirty="0">
                <a:solidFill>
                  <a:schemeClr val="bg1"/>
                </a:solidFill>
              </a:rPr>
              <a:t>Serniotti Enzo</a:t>
            </a:r>
          </a:p>
          <a:p>
            <a:pPr algn="ctr">
              <a:buClr>
                <a:schemeClr val="dk1"/>
              </a:buClr>
              <a:buSzPts val="1100"/>
            </a:pPr>
            <a:endParaRPr lang="en-US" sz="1200" dirty="0">
              <a:solidFill>
                <a:schemeClr val="bg1"/>
              </a:solidFill>
            </a:endParaRPr>
          </a:p>
          <a:p>
            <a:pPr algn="ctr"/>
            <a:r>
              <a:rPr lang="en-US" sz="1500" b="1" dirty="0">
                <a:solidFill>
                  <a:schemeClr val="bg1"/>
                </a:solidFill>
              </a:rPr>
              <a:t>Grupo 1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DHDS - 2022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Curso Data Science -Digital House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E9C6A1EA-619D-426A-39BB-5BBD86CA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313" y="1532918"/>
            <a:ext cx="2076450" cy="12668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95B6B9-4B5E-4942-8CDB-7F74945026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7" name="Google Shape;61;p14">
            <a:extLst>
              <a:ext uri="{FF2B5EF4-FFF2-40B4-BE49-F238E27FC236}">
                <a16:creationId xmlns:a16="http://schemas.microsoft.com/office/drawing/2014/main" id="{E47221F4-1022-4713-A222-4DD15CF86F64}"/>
              </a:ext>
            </a:extLst>
          </p:cNvPr>
          <p:cNvSpPr txBox="1"/>
          <p:nvPr/>
        </p:nvSpPr>
        <p:spPr>
          <a:xfrm>
            <a:off x="91532" y="768056"/>
            <a:ext cx="2851966" cy="98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07916"/>
              </a:lnSpc>
            </a:pPr>
            <a:r>
              <a:rPr lang="es-ES" sz="1600" b="1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Modelo 1:</a:t>
            </a:r>
          </a:p>
          <a:p>
            <a:pPr algn="ctr">
              <a:lnSpc>
                <a:spcPct val="107916"/>
              </a:lnSpc>
            </a:pPr>
            <a:r>
              <a:rPr lang="es-ES" sz="16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RLM con las 3 features originales</a:t>
            </a:r>
            <a:endParaRPr sz="1600" dirty="0">
              <a:solidFill>
                <a:schemeClr val="dk1"/>
              </a:solidFill>
              <a:latin typeface="Verdana"/>
              <a:ea typeface="Verdana"/>
              <a:sym typeface="Verdana"/>
            </a:endParaRPr>
          </a:p>
        </p:txBody>
      </p:sp>
      <p:sp>
        <p:nvSpPr>
          <p:cNvPr id="14" name="Google Shape;61;p14">
            <a:extLst>
              <a:ext uri="{FF2B5EF4-FFF2-40B4-BE49-F238E27FC236}">
                <a16:creationId xmlns:a16="http://schemas.microsoft.com/office/drawing/2014/main" id="{596C1271-731F-49A9-94CB-A3C0CDF78ADE}"/>
              </a:ext>
            </a:extLst>
          </p:cNvPr>
          <p:cNvSpPr txBox="1"/>
          <p:nvPr/>
        </p:nvSpPr>
        <p:spPr>
          <a:xfrm>
            <a:off x="4006000" y="736523"/>
            <a:ext cx="3628867" cy="98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07916"/>
              </a:lnSpc>
            </a:pPr>
            <a:r>
              <a:rPr lang="es-ES" sz="1600" b="1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Modelo 2:</a:t>
            </a:r>
          </a:p>
          <a:p>
            <a:pPr algn="ctr">
              <a:lnSpc>
                <a:spcPct val="107916"/>
              </a:lnSpc>
            </a:pPr>
            <a:r>
              <a:rPr lang="es-ES" sz="16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RLM con las </a:t>
            </a:r>
            <a:r>
              <a:rPr lang="es-ES" sz="1600" dirty="0" err="1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features</a:t>
            </a:r>
            <a:endParaRPr lang="es-ES" sz="1600" dirty="0">
              <a:solidFill>
                <a:schemeClr val="dk1"/>
              </a:solidFill>
              <a:latin typeface="Verdana"/>
              <a:ea typeface="Verdana"/>
              <a:sym typeface="Verdana"/>
            </a:endParaRPr>
          </a:p>
          <a:p>
            <a:pPr algn="ctr">
              <a:lnSpc>
                <a:spcPct val="107916"/>
              </a:lnSpc>
            </a:pPr>
            <a:r>
              <a:rPr lang="es-ES" sz="16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Adicionales creadas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6EE4E74-C866-4818-8F77-605C23C47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182" y="67402"/>
            <a:ext cx="6461639" cy="743335"/>
          </a:xfrm>
        </p:spPr>
        <p:txBody>
          <a:bodyPr/>
          <a:lstStyle/>
          <a:p>
            <a:r>
              <a:rPr lang="es-AR" dirty="0"/>
              <a:t>Modelado: Regresión lineal múltiple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6BB18D5-E8D9-4D1C-9F21-A5F76C4FCC03}"/>
              </a:ext>
            </a:extLst>
          </p:cNvPr>
          <p:cNvSpPr/>
          <p:nvPr/>
        </p:nvSpPr>
        <p:spPr>
          <a:xfrm>
            <a:off x="5062075" y="2380419"/>
            <a:ext cx="1747604" cy="380529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58D8FB4F-3660-EAEF-41A5-B951D0FA13AC}"/>
              </a:ext>
            </a:extLst>
          </p:cNvPr>
          <p:cNvCxnSpPr>
            <a:stCxn id="15" idx="2"/>
          </p:cNvCxnSpPr>
          <p:nvPr/>
        </p:nvCxnSpPr>
        <p:spPr>
          <a:xfrm flipH="1">
            <a:off x="3999571" y="810737"/>
            <a:ext cx="6431" cy="4070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7E9403F8-8103-ED10-59B3-CE8BDD7BC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318" y="1627410"/>
            <a:ext cx="1905000" cy="1209675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E942467-3854-45AF-B0BB-E83EB1C07547}"/>
              </a:ext>
            </a:extLst>
          </p:cNvPr>
          <p:cNvSpPr/>
          <p:nvPr/>
        </p:nvSpPr>
        <p:spPr>
          <a:xfrm>
            <a:off x="690952" y="2397084"/>
            <a:ext cx="1863634" cy="3662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8B55DBD2-BD9B-CD72-28ED-2CB73BC6B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2446" y="2796226"/>
            <a:ext cx="3119564" cy="233741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61EBB04E-5543-C6CC-88B1-EF446C442C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026" y="2788343"/>
            <a:ext cx="3018114" cy="226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67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6" name="Google Shape;3916;p22"/>
          <p:cNvPicPr preferRelativeResize="0"/>
          <p:nvPr/>
        </p:nvPicPr>
        <p:blipFill rotWithShape="1">
          <a:blip r:embed="rId3">
            <a:alphaModFix/>
          </a:blip>
          <a:srcRect l="21977" r="15991"/>
          <a:stretch/>
        </p:blipFill>
        <p:spPr>
          <a:xfrm>
            <a:off x="0" y="0"/>
            <a:ext cx="18549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7" name="Google Shape;3917;p2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460774E-D280-4828-B678-9C919C582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140816"/>
              </p:ext>
            </p:extLst>
          </p:nvPr>
        </p:nvGraphicFramePr>
        <p:xfrm>
          <a:off x="2906432" y="1068586"/>
          <a:ext cx="3509554" cy="374650"/>
        </p:xfrm>
        <a:graphic>
          <a:graphicData uri="http://schemas.openxmlformats.org/drawingml/2006/table">
            <a:tbl>
              <a:tblPr firstRow="1" bandRow="1">
                <a:tableStyleId>{0F24753E-8A85-4BEE-97E2-441CDA198357}</a:tableStyleId>
              </a:tblPr>
              <a:tblGrid>
                <a:gridCol w="1754777">
                  <a:extLst>
                    <a:ext uri="{9D8B030D-6E8A-4147-A177-3AD203B41FA5}">
                      <a16:colId xmlns:a16="http://schemas.microsoft.com/office/drawing/2014/main" val="1995665476"/>
                    </a:ext>
                  </a:extLst>
                </a:gridCol>
                <a:gridCol w="1754777">
                  <a:extLst>
                    <a:ext uri="{9D8B030D-6E8A-4147-A177-3AD203B41FA5}">
                      <a16:colId xmlns:a16="http://schemas.microsoft.com/office/drawing/2014/main" val="1844881793"/>
                    </a:ext>
                  </a:extLst>
                </a:gridCol>
              </a:tblGrid>
              <a:tr h="374650">
                <a:tc>
                  <a:txBody>
                    <a:bodyPr/>
                    <a:lstStyle/>
                    <a:p>
                      <a:r>
                        <a:rPr lang="es-AR" dirty="0" err="1"/>
                        <a:t>orig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preedictido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200274"/>
                  </a:ext>
                </a:extLst>
              </a:tr>
            </a:tbl>
          </a:graphicData>
        </a:graphic>
      </p:graphicFrame>
      <p:sp>
        <p:nvSpPr>
          <p:cNvPr id="8" name="Google Shape;3914;p22">
            <a:extLst>
              <a:ext uri="{FF2B5EF4-FFF2-40B4-BE49-F238E27FC236}">
                <a16:creationId xmlns:a16="http://schemas.microsoft.com/office/drawing/2014/main" id="{962F0556-47A8-839D-63A6-C06CEC8285D7}"/>
              </a:ext>
            </a:extLst>
          </p:cNvPr>
          <p:cNvSpPr txBox="1">
            <a:spLocks/>
          </p:cNvSpPr>
          <p:nvPr/>
        </p:nvSpPr>
        <p:spPr>
          <a:xfrm>
            <a:off x="1854926" y="78830"/>
            <a:ext cx="6098777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s-AR" dirty="0">
                <a:highlight>
                  <a:srgbClr val="FFFF00"/>
                </a:highlight>
              </a:rPr>
              <a:t>Ejemplos </a:t>
            </a:r>
            <a:r>
              <a:rPr lang="es-AR" dirty="0" err="1">
                <a:highlight>
                  <a:srgbClr val="FFFF00"/>
                </a:highlight>
              </a:rPr>
              <a:t>predecidos</a:t>
            </a:r>
            <a:endParaRPr lang="es-AR" dirty="0">
              <a:highlight>
                <a:srgbClr val="FFFF00"/>
              </a:highlight>
            </a:endParaRPr>
          </a:p>
          <a:p>
            <a:r>
              <a:rPr lang="es-AR" dirty="0">
                <a:highlight>
                  <a:srgbClr val="FFFF00"/>
                </a:highlight>
              </a:rPr>
              <a:t>Falta agregar 5 ejemplos</a:t>
            </a:r>
          </a:p>
        </p:txBody>
      </p:sp>
    </p:spTree>
    <p:extLst>
      <p:ext uri="{BB962C8B-B14F-4D97-AF65-F5344CB8AC3E}">
        <p14:creationId xmlns:p14="http://schemas.microsoft.com/office/powerpoint/2010/main" val="1603910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4" name="Google Shape;3914;p22"/>
          <p:cNvSpPr txBox="1">
            <a:spLocks noGrp="1"/>
          </p:cNvSpPr>
          <p:nvPr>
            <p:ph type="title"/>
          </p:nvPr>
        </p:nvSpPr>
        <p:spPr>
          <a:xfrm>
            <a:off x="3450248" y="-48599"/>
            <a:ext cx="3906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Conclusiones</a:t>
            </a:r>
            <a:endParaRPr dirty="0"/>
          </a:p>
        </p:txBody>
      </p:sp>
      <p:sp>
        <p:nvSpPr>
          <p:cNvPr id="3915" name="Google Shape;3915;p22"/>
          <p:cNvSpPr txBox="1">
            <a:spLocks noGrp="1"/>
          </p:cNvSpPr>
          <p:nvPr>
            <p:ph type="body" idx="1"/>
          </p:nvPr>
        </p:nvSpPr>
        <p:spPr>
          <a:xfrm>
            <a:off x="3450247" y="848834"/>
            <a:ext cx="4415079" cy="22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sz="1800" dirty="0"/>
              <a:t>Ninguna coluna por si mismo tiene un valor predictivo alto.</a:t>
            </a:r>
          </a:p>
          <a:p>
            <a:pPr marL="285750" indent="-285750"/>
            <a:r>
              <a:rPr lang="en-US" sz="1800" dirty="0"/>
              <a:t>S</a:t>
            </a:r>
            <a:r>
              <a:rPr lang="en" sz="1800" dirty="0"/>
              <a:t>e observa gran dispersion en los valores de precio por metro cuadrado de acuerdo a las caracteristicas de la propiedes.</a:t>
            </a:r>
          </a:p>
          <a:p>
            <a:pPr marL="285750" indent="-285750"/>
            <a:r>
              <a:rPr lang="en-US" sz="1800" dirty="0"/>
              <a:t>E</a:t>
            </a:r>
            <a:r>
              <a:rPr lang="en" sz="1800" dirty="0"/>
              <a:t>l modelo de </a:t>
            </a:r>
            <a:r>
              <a:rPr lang="en" sz="1800" dirty="0">
                <a:highlight>
                  <a:srgbClr val="FFFF00"/>
                </a:highlight>
              </a:rPr>
              <a:t>RLM</a:t>
            </a:r>
            <a:r>
              <a:rPr lang="en" sz="1800" dirty="0"/>
              <a:t> con features adicionales es el que mayor poder de prediccion nos brinda  .</a:t>
            </a:r>
          </a:p>
          <a:p>
            <a:pPr marL="285750" indent="-285750"/>
            <a:r>
              <a:rPr lang="en" sz="1800" dirty="0"/>
              <a:t>En este entregable validamos que la Regresión Lineal no es el mejor modelo de predicción para este dataset (validación supuestos de Markov)</a:t>
            </a:r>
            <a:endParaRPr sz="1800" dirty="0"/>
          </a:p>
        </p:txBody>
      </p:sp>
      <p:pic>
        <p:nvPicPr>
          <p:cNvPr id="3916" name="Google Shape;3916;p22"/>
          <p:cNvPicPr preferRelativeResize="0"/>
          <p:nvPr/>
        </p:nvPicPr>
        <p:blipFill rotWithShape="1">
          <a:blip r:embed="rId3">
            <a:alphaModFix/>
          </a:blip>
          <a:srcRect l="21977" r="15991"/>
          <a:stretch/>
        </p:blipFill>
        <p:spPr>
          <a:xfrm>
            <a:off x="0" y="0"/>
            <a:ext cx="31905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7" name="Google Shape;3917;p2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2492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9" name="Google Shape;4059;p35"/>
          <p:cNvSpPr txBox="1">
            <a:spLocks noGrp="1"/>
          </p:cNvSpPr>
          <p:nvPr>
            <p:ph type="ctrTitle" idx="4294967295"/>
          </p:nvPr>
        </p:nvSpPr>
        <p:spPr>
          <a:xfrm>
            <a:off x="685800" y="745150"/>
            <a:ext cx="486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80BFB7"/>
                </a:solidFill>
              </a:rPr>
              <a:t>Gracias!</a:t>
            </a:r>
            <a:endParaRPr sz="6000" dirty="0">
              <a:solidFill>
                <a:srgbClr val="80BFB7"/>
              </a:solidFill>
            </a:endParaRPr>
          </a:p>
        </p:txBody>
      </p:sp>
      <p:sp>
        <p:nvSpPr>
          <p:cNvPr id="4060" name="Google Shape;4060;p35"/>
          <p:cNvSpPr txBox="1">
            <a:spLocks noGrp="1"/>
          </p:cNvSpPr>
          <p:nvPr>
            <p:ph type="subTitle" idx="4294967295"/>
          </p:nvPr>
        </p:nvSpPr>
        <p:spPr>
          <a:xfrm>
            <a:off x="685800" y="1944725"/>
            <a:ext cx="4863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D3EBD5"/>
                </a:solidFill>
                <a:highlight>
                  <a:srgbClr val="01597F"/>
                </a:highlight>
              </a:rPr>
              <a:t>Preguntas?</a:t>
            </a:r>
            <a:endParaRPr sz="3600" dirty="0">
              <a:solidFill>
                <a:srgbClr val="D3EBD5"/>
              </a:solidFill>
              <a:highlight>
                <a:srgbClr val="01597F"/>
              </a:highlight>
            </a:endParaRPr>
          </a:p>
        </p:txBody>
      </p:sp>
      <p:sp>
        <p:nvSpPr>
          <p:cNvPr id="4062" name="Google Shape;4062;p3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1D4E-4DEF-4A50-8F6E-92291AB1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0" y="296090"/>
            <a:ext cx="6461639" cy="743335"/>
          </a:xfrm>
        </p:spPr>
        <p:txBody>
          <a:bodyPr/>
          <a:lstStyle/>
          <a:p>
            <a:r>
              <a:rPr lang="es-AR" dirty="0"/>
              <a:t>Validación Supuestos de </a:t>
            </a:r>
            <a:r>
              <a:rPr lang="es-AR" dirty="0" err="1"/>
              <a:t>Markov</a:t>
            </a:r>
            <a:endParaRPr lang="es-A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D4175-3AAB-4385-87FC-517C9F7AE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112B2B1A-AC86-40C7-9A47-769EA841CEA9}"/>
              </a:ext>
            </a:extLst>
          </p:cNvPr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6" name="Google Shape;3915;p22">
            <a:extLst>
              <a:ext uri="{FF2B5EF4-FFF2-40B4-BE49-F238E27FC236}">
                <a16:creationId xmlns:a16="http://schemas.microsoft.com/office/drawing/2014/main" id="{304DA933-CAD8-83A5-2072-67DD62989F90}"/>
              </a:ext>
            </a:extLst>
          </p:cNvPr>
          <p:cNvSpPr txBox="1">
            <a:spLocks/>
          </p:cNvSpPr>
          <p:nvPr/>
        </p:nvSpPr>
        <p:spPr>
          <a:xfrm>
            <a:off x="640231" y="1039425"/>
            <a:ext cx="6154670" cy="33318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1800" dirty="0"/>
              <a:t>Linealidad de los parámetros.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1800" dirty="0"/>
              <a:t>Estimadores se estiman a partir de una muestra aleatoria.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1800" dirty="0"/>
              <a:t>No existe colinealidad perfecta entre variables.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1800" dirty="0"/>
              <a:t>Error esperado = 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1800" dirty="0"/>
              <a:t>Homocedasticidad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1800" dirty="0"/>
              <a:t>Normalidad de los errores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1800" dirty="0"/>
              <a:t>Autocorrelación (independencia de los errores)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AR" sz="1800" dirty="0"/>
          </a:p>
        </p:txBody>
      </p:sp>
      <p:sp>
        <p:nvSpPr>
          <p:cNvPr id="7" name="Google Shape;4580;p48">
            <a:extLst>
              <a:ext uri="{FF2B5EF4-FFF2-40B4-BE49-F238E27FC236}">
                <a16:creationId xmlns:a16="http://schemas.microsoft.com/office/drawing/2014/main" id="{B5754605-BA8E-F7A8-1013-9248F4BA4CF9}"/>
              </a:ext>
            </a:extLst>
          </p:cNvPr>
          <p:cNvSpPr/>
          <p:nvPr/>
        </p:nvSpPr>
        <p:spPr>
          <a:xfrm>
            <a:off x="5832435" y="2401760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582;p48">
            <a:extLst>
              <a:ext uri="{FF2B5EF4-FFF2-40B4-BE49-F238E27FC236}">
                <a16:creationId xmlns:a16="http://schemas.microsoft.com/office/drawing/2014/main" id="{6B9B5279-C48D-51F7-5AC8-4B503E502FE8}"/>
              </a:ext>
            </a:extLst>
          </p:cNvPr>
          <p:cNvSpPr/>
          <p:nvPr/>
        </p:nvSpPr>
        <p:spPr>
          <a:xfrm>
            <a:off x="3145714" y="3242776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80;p48">
            <a:extLst>
              <a:ext uri="{FF2B5EF4-FFF2-40B4-BE49-F238E27FC236}">
                <a16:creationId xmlns:a16="http://schemas.microsoft.com/office/drawing/2014/main" id="{4289F2A8-5347-66DA-0CAA-E8430CF6E1A3}"/>
              </a:ext>
            </a:extLst>
          </p:cNvPr>
          <p:cNvSpPr/>
          <p:nvPr/>
        </p:nvSpPr>
        <p:spPr>
          <a:xfrm>
            <a:off x="3779628" y="365689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580;p48">
            <a:extLst>
              <a:ext uri="{FF2B5EF4-FFF2-40B4-BE49-F238E27FC236}">
                <a16:creationId xmlns:a16="http://schemas.microsoft.com/office/drawing/2014/main" id="{246E414F-67D5-A7A8-041D-B4C3173BCBA8}"/>
              </a:ext>
            </a:extLst>
          </p:cNvPr>
          <p:cNvSpPr/>
          <p:nvPr/>
        </p:nvSpPr>
        <p:spPr>
          <a:xfrm>
            <a:off x="2052172" y="1969346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582;p48">
            <a:extLst>
              <a:ext uri="{FF2B5EF4-FFF2-40B4-BE49-F238E27FC236}">
                <a16:creationId xmlns:a16="http://schemas.microsoft.com/office/drawing/2014/main" id="{88CAE0B4-24A9-E6CD-4E61-86F59681B1B7}"/>
              </a:ext>
            </a:extLst>
          </p:cNvPr>
          <p:cNvSpPr/>
          <p:nvPr/>
        </p:nvSpPr>
        <p:spPr>
          <a:xfrm>
            <a:off x="3082524" y="2852589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4582;p48">
            <a:extLst>
              <a:ext uri="{FF2B5EF4-FFF2-40B4-BE49-F238E27FC236}">
                <a16:creationId xmlns:a16="http://schemas.microsoft.com/office/drawing/2014/main" id="{A417D22A-BB77-6E44-1281-9CC618319968}"/>
              </a:ext>
            </a:extLst>
          </p:cNvPr>
          <p:cNvSpPr/>
          <p:nvPr/>
        </p:nvSpPr>
        <p:spPr>
          <a:xfrm>
            <a:off x="4119587" y="1206044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582;p48">
            <a:extLst>
              <a:ext uri="{FF2B5EF4-FFF2-40B4-BE49-F238E27FC236}">
                <a16:creationId xmlns:a16="http://schemas.microsoft.com/office/drawing/2014/main" id="{C0C18522-BCFF-CC22-5AEE-BE42BC7C60F8}"/>
              </a:ext>
            </a:extLst>
          </p:cNvPr>
          <p:cNvSpPr/>
          <p:nvPr/>
        </p:nvSpPr>
        <p:spPr>
          <a:xfrm>
            <a:off x="5832598" y="407349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9428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1D4E-4DEF-4A50-8F6E-92291AB1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29" y="110241"/>
            <a:ext cx="6461639" cy="743335"/>
          </a:xfrm>
        </p:spPr>
        <p:txBody>
          <a:bodyPr/>
          <a:lstStyle/>
          <a:p>
            <a:r>
              <a:rPr lang="es-AR" dirty="0"/>
              <a:t>Regularización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D4175-3AAB-4385-87FC-517C9F7AE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112B2B1A-AC86-40C7-9A47-769EA841CEA9}"/>
              </a:ext>
            </a:extLst>
          </p:cNvPr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5" name="Google Shape;3915;p22">
            <a:extLst>
              <a:ext uri="{FF2B5EF4-FFF2-40B4-BE49-F238E27FC236}">
                <a16:creationId xmlns:a16="http://schemas.microsoft.com/office/drawing/2014/main" id="{4652D806-6487-1120-B657-9B512F29F8DB}"/>
              </a:ext>
            </a:extLst>
          </p:cNvPr>
          <p:cNvSpPr txBox="1">
            <a:spLocks/>
          </p:cNvSpPr>
          <p:nvPr/>
        </p:nvSpPr>
        <p:spPr>
          <a:xfrm>
            <a:off x="350300" y="734627"/>
            <a:ext cx="6823651" cy="743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s-AR" sz="1800" dirty="0"/>
              <a:t>Ridge                                 Lasso                                  </a:t>
            </a:r>
            <a:r>
              <a:rPr lang="es-AR" sz="1800" dirty="0" err="1"/>
              <a:t>Elastic</a:t>
            </a:r>
            <a:r>
              <a:rPr lang="es-AR" sz="1800" dirty="0"/>
              <a:t> Net          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AR" sz="18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63A5956-F97F-DB14-0BAB-9C3B83CB6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29" y="1368924"/>
            <a:ext cx="1933575" cy="733425"/>
          </a:xfrm>
          <a:prstGeom prst="rect">
            <a:avLst/>
          </a:prstGeom>
        </p:spPr>
      </p:pic>
      <p:sp>
        <p:nvSpPr>
          <p:cNvPr id="8" name="Rectangle: Rounded Corners 16">
            <a:extLst>
              <a:ext uri="{FF2B5EF4-FFF2-40B4-BE49-F238E27FC236}">
                <a16:creationId xmlns:a16="http://schemas.microsoft.com/office/drawing/2014/main" id="{CE77632F-C6B4-9A0F-9129-333BB2841D4C}"/>
              </a:ext>
            </a:extLst>
          </p:cNvPr>
          <p:cNvSpPr/>
          <p:nvPr/>
        </p:nvSpPr>
        <p:spPr>
          <a:xfrm>
            <a:off x="388182" y="1746600"/>
            <a:ext cx="1745417" cy="393600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C4D3BEC-8048-65FF-7204-EF8EB5AB8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8765" y="1397250"/>
            <a:ext cx="2009775" cy="7429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0F514EA-D024-979D-8325-AF1EC9D4F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3706" y="1409156"/>
            <a:ext cx="2114550" cy="762000"/>
          </a:xfrm>
          <a:prstGeom prst="rect">
            <a:avLst/>
          </a:prstGeom>
        </p:spPr>
      </p:pic>
      <p:sp>
        <p:nvSpPr>
          <p:cNvPr id="14" name="Rectangle: Rounded Corners 16">
            <a:extLst>
              <a:ext uri="{FF2B5EF4-FFF2-40B4-BE49-F238E27FC236}">
                <a16:creationId xmlns:a16="http://schemas.microsoft.com/office/drawing/2014/main" id="{370B00F2-B77E-E1AF-2CCD-48A728806DB1}"/>
              </a:ext>
            </a:extLst>
          </p:cNvPr>
          <p:cNvSpPr/>
          <p:nvPr/>
        </p:nvSpPr>
        <p:spPr>
          <a:xfrm>
            <a:off x="2826583" y="1780439"/>
            <a:ext cx="1916402" cy="393600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ectangle: Rounded Corners 16">
            <a:extLst>
              <a:ext uri="{FF2B5EF4-FFF2-40B4-BE49-F238E27FC236}">
                <a16:creationId xmlns:a16="http://schemas.microsoft.com/office/drawing/2014/main" id="{1F165DA2-89BF-89B9-5652-E4B405A7E9A2}"/>
              </a:ext>
            </a:extLst>
          </p:cNvPr>
          <p:cNvSpPr/>
          <p:nvPr/>
        </p:nvSpPr>
        <p:spPr>
          <a:xfrm>
            <a:off x="5577217" y="1791027"/>
            <a:ext cx="1901534" cy="393600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86524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1D4E-4DEF-4A50-8F6E-92291AB1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143" y="76567"/>
            <a:ext cx="6365845" cy="743335"/>
          </a:xfrm>
        </p:spPr>
        <p:txBody>
          <a:bodyPr/>
          <a:lstStyle/>
          <a:p>
            <a:r>
              <a:rPr lang="es-AR" dirty="0"/>
              <a:t>Modelado: Regresión lineal simple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D4175-3AAB-4385-87FC-517C9F7AE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112B2B1A-AC86-40C7-9A47-769EA841CEA9}"/>
              </a:ext>
            </a:extLst>
          </p:cNvPr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2F54AA-066F-4C50-8B59-725C57C28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3" y="902918"/>
            <a:ext cx="2935312" cy="27106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5D48B4-6119-45E6-8471-1EF1C1E00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710" y="737897"/>
            <a:ext cx="3190576" cy="2958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2F8734-1908-421C-AD46-E6B1D45342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1734" y="2571750"/>
            <a:ext cx="2762063" cy="254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821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95B6B9-4B5E-4942-8CDB-7F74945026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220D8C-D420-4664-8A89-F7C021390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69" y="1360974"/>
            <a:ext cx="2028825" cy="990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7D51A0-92F0-436C-B697-C0AF2756F02F}"/>
              </a:ext>
            </a:extLst>
          </p:cNvPr>
          <p:cNvSpPr txBox="1"/>
          <p:nvPr/>
        </p:nvSpPr>
        <p:spPr>
          <a:xfrm>
            <a:off x="260328" y="625537"/>
            <a:ext cx="2294708" cy="624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RLM con las 3 features originales juntas **sin normalización**</a:t>
            </a:r>
          </a:p>
        </p:txBody>
      </p:sp>
      <p:sp>
        <p:nvSpPr>
          <p:cNvPr id="7" name="Google Shape;61;p14">
            <a:extLst>
              <a:ext uri="{FF2B5EF4-FFF2-40B4-BE49-F238E27FC236}">
                <a16:creationId xmlns:a16="http://schemas.microsoft.com/office/drawing/2014/main" id="{E47221F4-1022-4713-A222-4DD15CF86F64}"/>
              </a:ext>
            </a:extLst>
          </p:cNvPr>
          <p:cNvSpPr txBox="1"/>
          <p:nvPr/>
        </p:nvSpPr>
        <p:spPr>
          <a:xfrm>
            <a:off x="3718560" y="537676"/>
            <a:ext cx="1864443" cy="915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07916"/>
              </a:lnSpc>
            </a:pPr>
            <a:r>
              <a:rPr lang="es-ES" sz="11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RLM con las 3 features originales juntas **Con normalización**  (usando </a:t>
            </a:r>
            <a:r>
              <a:rPr lang="es-ES" sz="1100" dirty="0" err="1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Scale</a:t>
            </a:r>
            <a:r>
              <a:rPr lang="es-ES" sz="11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)</a:t>
            </a:r>
            <a:endParaRPr sz="1100" dirty="0">
              <a:solidFill>
                <a:schemeClr val="dk1"/>
              </a:solidFill>
              <a:latin typeface="Verdana"/>
              <a:ea typeface="Verdana"/>
              <a:sym typeface="Verdan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61D387-2CF8-4D54-8D8A-0A93EA616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559" y="1490542"/>
            <a:ext cx="1821495" cy="10812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6B7012-9DC8-4E3C-BE15-F3008A1DB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03" y="3341072"/>
            <a:ext cx="2343150" cy="885825"/>
          </a:xfrm>
          <a:prstGeom prst="rect">
            <a:avLst/>
          </a:prstGeom>
        </p:spPr>
      </p:pic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B4ADD9F2-8E04-49BB-A7FF-EBD6853648D0}"/>
              </a:ext>
            </a:extLst>
          </p:cNvPr>
          <p:cNvSpPr txBox="1"/>
          <p:nvPr/>
        </p:nvSpPr>
        <p:spPr>
          <a:xfrm>
            <a:off x="393269" y="2571750"/>
            <a:ext cx="2457974" cy="733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RLM con TODOS los features </a:t>
            </a:r>
          </a:p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(</a:t>
            </a:r>
            <a:r>
              <a:rPr lang="es-ES" sz="1100" dirty="0" err="1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dummies</a:t>
            </a:r>
            <a:r>
              <a:rPr lang="es-ES" sz="11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 incluidos) **sin normalizar**</a:t>
            </a:r>
            <a:endParaRPr sz="1100" dirty="0">
              <a:solidFill>
                <a:schemeClr val="dk1"/>
              </a:solidFill>
              <a:latin typeface="Verdana"/>
              <a:ea typeface="Verdana"/>
              <a:sym typeface="Verdan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5744B4-F92C-47E8-B27E-EDC814D4E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905" y="3341072"/>
            <a:ext cx="2628900" cy="895350"/>
          </a:xfrm>
          <a:prstGeom prst="rect">
            <a:avLst/>
          </a:prstGeom>
        </p:spPr>
      </p:pic>
      <p:sp>
        <p:nvSpPr>
          <p:cNvPr id="14" name="Google Shape;61;p14">
            <a:extLst>
              <a:ext uri="{FF2B5EF4-FFF2-40B4-BE49-F238E27FC236}">
                <a16:creationId xmlns:a16="http://schemas.microsoft.com/office/drawing/2014/main" id="{596C1271-731F-49A9-94CB-A3C0CDF78ADE}"/>
              </a:ext>
            </a:extLst>
          </p:cNvPr>
          <p:cNvSpPr txBox="1"/>
          <p:nvPr/>
        </p:nvSpPr>
        <p:spPr>
          <a:xfrm>
            <a:off x="3657840" y="2663153"/>
            <a:ext cx="3764428" cy="550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07916"/>
              </a:lnSpc>
            </a:pPr>
            <a:r>
              <a:rPr lang="es-ES" sz="11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RLM con TODOS los features (</a:t>
            </a:r>
            <a:r>
              <a:rPr lang="es-ES" sz="1100" dirty="0" err="1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dummies</a:t>
            </a:r>
            <a:r>
              <a:rPr lang="es-ES" sz="11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 incluidos) </a:t>
            </a:r>
          </a:p>
          <a:p>
            <a:pPr algn="ctr">
              <a:lnSpc>
                <a:spcPct val="107916"/>
              </a:lnSpc>
            </a:pPr>
            <a:r>
              <a:rPr lang="es-ES" sz="11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**con normalización**  (usando </a:t>
            </a:r>
            <a:r>
              <a:rPr lang="es-ES" sz="1100" dirty="0" err="1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Scale</a:t>
            </a:r>
            <a:r>
              <a:rPr lang="es-ES" sz="11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)</a:t>
            </a:r>
            <a:endParaRPr sz="1100" dirty="0">
              <a:solidFill>
                <a:schemeClr val="dk1"/>
              </a:solidFill>
              <a:latin typeface="Verdana"/>
              <a:ea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01862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1D4E-4DEF-4A50-8F6E-92291AB1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0" y="296090"/>
            <a:ext cx="6461639" cy="743335"/>
          </a:xfrm>
        </p:spPr>
        <p:txBody>
          <a:bodyPr/>
          <a:lstStyle/>
          <a:p>
            <a:r>
              <a:rPr lang="es-AR" dirty="0"/>
              <a:t>Modelado: Regresión lineal múltiple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D4175-3AAB-4385-87FC-517C9F7AE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112B2B1A-AC86-40C7-9A47-769EA841CEA9}"/>
              </a:ext>
            </a:extLst>
          </p:cNvPr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8D54EE-173C-404D-96AF-CB565F91A013}"/>
              </a:ext>
            </a:extLst>
          </p:cNvPr>
          <p:cNvSpPr txBox="1"/>
          <p:nvPr/>
        </p:nvSpPr>
        <p:spPr>
          <a:xfrm>
            <a:off x="476794" y="1353093"/>
            <a:ext cx="69908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Segunda Instancia: </a:t>
            </a:r>
          </a:p>
          <a:p>
            <a:endParaRPr lang="es-ES" sz="2000" dirty="0"/>
          </a:p>
          <a:p>
            <a:r>
              <a:rPr lang="es-ES" sz="2000" dirty="0"/>
              <a:t>Trabajamos en un modelo mas complejo creando columnas de valor predictivo a partir de columnas descriptivas (ej. Amenities y Localización).</a:t>
            </a:r>
          </a:p>
          <a:p>
            <a:endParaRPr lang="es-ES" sz="2000" dirty="0"/>
          </a:p>
          <a:p>
            <a:r>
              <a:rPr lang="es-ES" sz="2000" dirty="0"/>
              <a:t>En este nuevo modelado los valores que evalúan la precisión del modelo  mejoraron sustancialmente.</a:t>
            </a:r>
            <a:endParaRPr lang="es-AR" sz="2000" dirty="0"/>
          </a:p>
        </p:txBody>
      </p:sp>
    </p:spTree>
    <p:extLst>
      <p:ext uri="{BB962C8B-B14F-4D97-AF65-F5344CB8AC3E}">
        <p14:creationId xmlns:p14="http://schemas.microsoft.com/office/powerpoint/2010/main" val="2389598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1182208" y="242550"/>
            <a:ext cx="5636805" cy="74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RLM con las 3 features originales juntas **sin normalización**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43140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4" name="Google Shape;4132;p40">
            <a:extLst>
              <a:ext uri="{FF2B5EF4-FFF2-40B4-BE49-F238E27FC236}">
                <a16:creationId xmlns:a16="http://schemas.microsoft.com/office/drawing/2014/main" id="{80D37F97-24FE-4514-A90E-3D5FCB715A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4FD778-E607-473C-BFA6-364B74713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40" y="1076811"/>
            <a:ext cx="2028825" cy="99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448B0C-5D14-49B3-AA87-47BF159D2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851" y="1040502"/>
            <a:ext cx="2162175" cy="1028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DDA86-3118-45B2-8398-F59262C7D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5451" y="2117492"/>
            <a:ext cx="4240133" cy="285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15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Google Shape;3850;p15"/>
          <p:cNvSpPr txBox="1">
            <a:spLocks noGrp="1"/>
          </p:cNvSpPr>
          <p:nvPr>
            <p:ph type="ctrTitle" idx="4294967295"/>
          </p:nvPr>
        </p:nvSpPr>
        <p:spPr>
          <a:xfrm>
            <a:off x="3168371" y="180812"/>
            <a:ext cx="2840000" cy="8917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6000" dirty="0"/>
              <a:t>AGENDA</a:t>
            </a:r>
            <a:endParaRPr sz="6000" dirty="0"/>
          </a:p>
        </p:txBody>
      </p:sp>
      <p:sp>
        <p:nvSpPr>
          <p:cNvPr id="3851" name="Google Shape;3851;p15"/>
          <p:cNvSpPr txBox="1">
            <a:spLocks noGrp="1"/>
          </p:cNvSpPr>
          <p:nvPr>
            <p:ph type="subTitle" idx="4294967295"/>
          </p:nvPr>
        </p:nvSpPr>
        <p:spPr>
          <a:xfrm>
            <a:off x="2690949" y="1073904"/>
            <a:ext cx="5339271" cy="2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s-ES" sz="2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</a:t>
            </a: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s-ES" sz="2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Definición de modelos predictivos</a:t>
            </a: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s-ES" sz="2800" dirty="0">
                <a:latin typeface="Verdana"/>
                <a:ea typeface="Verdana"/>
                <a:cs typeface="Verdana"/>
                <a:sym typeface="Verdana"/>
              </a:rPr>
              <a:t>Conclusiones </a:t>
            </a:r>
            <a:endParaRPr lang="es-ES" sz="28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852" name="Google Shape;3852;p15" descr="photo-1434030216411-0b793f4b4173.jpg"/>
          <p:cNvPicPr preferRelativeResize="0"/>
          <p:nvPr/>
        </p:nvPicPr>
        <p:blipFill rotWithShape="1">
          <a:blip r:embed="rId3">
            <a:alphaModFix/>
          </a:blip>
          <a:srcRect l="23367" r="21417"/>
          <a:stretch/>
        </p:blipFill>
        <p:spPr>
          <a:xfrm>
            <a:off x="-1" y="0"/>
            <a:ext cx="236002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3" name="Google Shape;3853;p1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6" name="Google Shape;56;p13">
            <a:extLst>
              <a:ext uri="{FF2B5EF4-FFF2-40B4-BE49-F238E27FC236}">
                <a16:creationId xmlns:a16="http://schemas.microsoft.com/office/drawing/2014/main" id="{7D81AB2E-AB6F-4512-AFCB-62716060D621}"/>
              </a:ext>
            </a:extLst>
          </p:cNvPr>
          <p:cNvSpPr txBox="1">
            <a:spLocks/>
          </p:cNvSpPr>
          <p:nvPr/>
        </p:nvSpPr>
        <p:spPr>
          <a:xfrm>
            <a:off x="5307645" y="4874509"/>
            <a:ext cx="2722575" cy="2689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900" dirty="0">
                <a:solidFill>
                  <a:schemeClr val="accent6"/>
                </a:solidFill>
              </a:rPr>
              <a:t>Curso Data Science -Digital House 2022</a:t>
            </a:r>
          </a:p>
        </p:txBody>
      </p:sp>
      <p:sp>
        <p:nvSpPr>
          <p:cNvPr id="7" name="Google Shape;4132;p40">
            <a:extLst>
              <a:ext uri="{FF2B5EF4-FFF2-40B4-BE49-F238E27FC236}">
                <a16:creationId xmlns:a16="http://schemas.microsoft.com/office/drawing/2014/main" id="{DBA0DFEB-F916-4BA2-978B-5821591AF6DF}"/>
              </a:ext>
            </a:extLst>
          </p:cNvPr>
          <p:cNvSpPr txBox="1">
            <a:spLocks/>
          </p:cNvSpPr>
          <p:nvPr/>
        </p:nvSpPr>
        <p:spPr>
          <a:xfrm>
            <a:off x="2854589" y="481220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fld id="{00000000-1234-1234-1234-123412341234}" type="slidenum">
              <a:rPr lang="en" smtClean="0"/>
              <a:pPr/>
              <a:t>2</a:t>
            </a:fld>
            <a:endParaRPr lang="e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-481129" y="242549"/>
            <a:ext cx="5636805" cy="74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RLM con las 3 features originales juntas **Con normalización**  (usando </a:t>
            </a:r>
            <a:r>
              <a:rPr lang="es-ES" sz="1700" b="1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Scale</a:t>
            </a:r>
            <a:r>
              <a:rPr lang="es-E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43140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4" name="Google Shape;4132;p40">
            <a:extLst>
              <a:ext uri="{FF2B5EF4-FFF2-40B4-BE49-F238E27FC236}">
                <a16:creationId xmlns:a16="http://schemas.microsoft.com/office/drawing/2014/main" id="{80D37F97-24FE-4514-A90E-3D5FCB715A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63413-16BE-47C9-B25B-5EDC12544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81" y="865879"/>
            <a:ext cx="1450568" cy="861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4BD64D-35A5-41F5-921E-04312A3EA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744" y="865879"/>
            <a:ext cx="4453048" cy="403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56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1182208" y="242550"/>
            <a:ext cx="5636805" cy="74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RLM con TODOS los features </a:t>
            </a:r>
          </a:p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es-ES" sz="1700" b="1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dummies</a:t>
            </a:r>
            <a:r>
              <a:rPr lang="es-E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incluidos) **sin normalizar**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43140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4" name="Google Shape;4132;p40">
            <a:extLst>
              <a:ext uri="{FF2B5EF4-FFF2-40B4-BE49-F238E27FC236}">
                <a16:creationId xmlns:a16="http://schemas.microsoft.com/office/drawing/2014/main" id="{80D37F97-24FE-4514-A90E-3D5FCB715A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119257-040C-4AC4-AD48-B71C5F876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81" y="992212"/>
            <a:ext cx="2294450" cy="9765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54B825-42EE-4E8E-A878-767A42851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652" y="1008629"/>
            <a:ext cx="4713647" cy="410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48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1182208" y="242550"/>
            <a:ext cx="6366908" cy="74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RLM con TODOS los features (</a:t>
            </a:r>
            <a:r>
              <a:rPr lang="es-ES" sz="1700" b="1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dummies</a:t>
            </a:r>
            <a:r>
              <a:rPr lang="es-E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incluidos) </a:t>
            </a:r>
          </a:p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**con normalización**  (usando </a:t>
            </a:r>
            <a:r>
              <a:rPr lang="es-ES" sz="1700" b="1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Scale</a:t>
            </a:r>
            <a:r>
              <a:rPr lang="es-E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43140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4" name="Google Shape;4132;p40">
            <a:extLst>
              <a:ext uri="{FF2B5EF4-FFF2-40B4-BE49-F238E27FC236}">
                <a16:creationId xmlns:a16="http://schemas.microsoft.com/office/drawing/2014/main" id="{80D37F97-24FE-4514-A90E-3D5FCB715A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3E5ED-F5B4-4457-B114-5173D1389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92" y="1034150"/>
            <a:ext cx="2455292" cy="8882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B4C90-AC3F-4ED5-8285-C53238B9D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5440" y="992212"/>
            <a:ext cx="4735033" cy="409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88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95400" y="242550"/>
            <a:ext cx="3559380" cy="46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2D3B3-7E1C-4F78-8C7B-9B962F3A6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29" y="1182360"/>
            <a:ext cx="4129735" cy="3187265"/>
          </a:xfrm>
          <a:prstGeom prst="rect">
            <a:avLst/>
          </a:prstGeom>
        </p:spPr>
      </p:pic>
      <p:sp>
        <p:nvSpPr>
          <p:cNvPr id="5" name="Google Shape;4132;p40">
            <a:extLst>
              <a:ext uri="{FF2B5EF4-FFF2-40B4-BE49-F238E27FC236}">
                <a16:creationId xmlns:a16="http://schemas.microsoft.com/office/drawing/2014/main" id="{53AA2C48-2D1C-4DE8-B8E8-9BC637776F6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0279" y="47041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DBAE75-082F-4050-A34E-54F3EF62D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3438" y="110032"/>
            <a:ext cx="3820562" cy="2665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AA192-0EDD-41C2-A4D5-08C8AD6F4E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0462" y="3215506"/>
            <a:ext cx="3342911" cy="218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31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95400" y="242550"/>
            <a:ext cx="8384100" cy="46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titulo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5" name="Google Shape;4132;p40">
            <a:extLst>
              <a:ext uri="{FF2B5EF4-FFF2-40B4-BE49-F238E27FC236}">
                <a16:creationId xmlns:a16="http://schemas.microsoft.com/office/drawing/2014/main" id="{53AA2C48-2D1C-4DE8-B8E8-9BC637776F6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0279" y="47041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D380AA-1582-4E8B-AC35-9C147FB11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20" y="930421"/>
            <a:ext cx="4741194" cy="309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27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1D4E-4DEF-4A50-8F6E-92291AB1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143" y="76567"/>
            <a:ext cx="6365845" cy="743335"/>
          </a:xfrm>
        </p:spPr>
        <p:txBody>
          <a:bodyPr/>
          <a:lstStyle/>
          <a:p>
            <a:r>
              <a:rPr lang="es-AR" dirty="0"/>
              <a:t>Modelado: Regresión lineal simple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D4175-3AAB-4385-87FC-517C9F7AE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112B2B1A-AC86-40C7-9A47-769EA841CEA9}"/>
              </a:ext>
            </a:extLst>
          </p:cNvPr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2F54AA-066F-4C50-8B59-725C57C28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779" y="753422"/>
            <a:ext cx="4459073" cy="411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5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1D4E-4DEF-4A50-8F6E-92291AB1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143" y="76567"/>
            <a:ext cx="6365845" cy="743335"/>
          </a:xfrm>
        </p:spPr>
        <p:txBody>
          <a:bodyPr/>
          <a:lstStyle/>
          <a:p>
            <a:r>
              <a:rPr lang="es-AR" dirty="0"/>
              <a:t>Modelado: Regresión lineal simple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D4175-3AAB-4385-87FC-517C9F7AE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112B2B1A-AC86-40C7-9A47-769EA841CEA9}"/>
              </a:ext>
            </a:extLst>
          </p:cNvPr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E981B6-D01C-4A44-AA52-629604D79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779" y="728121"/>
            <a:ext cx="4304892" cy="399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29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1D4E-4DEF-4A50-8F6E-92291AB1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143" y="76567"/>
            <a:ext cx="6365845" cy="743335"/>
          </a:xfrm>
        </p:spPr>
        <p:txBody>
          <a:bodyPr/>
          <a:lstStyle/>
          <a:p>
            <a:r>
              <a:rPr lang="es-AR" dirty="0"/>
              <a:t>Modelado: Regresión lineal simple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D4175-3AAB-4385-87FC-517C9F7AE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112B2B1A-AC86-40C7-9A47-769EA841CEA9}"/>
              </a:ext>
            </a:extLst>
          </p:cNvPr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6F04C6-6632-4907-82F0-B7D1E0DE4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779" y="701378"/>
            <a:ext cx="4255225" cy="401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50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89006" y="29699"/>
            <a:ext cx="8384100" cy="46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titulo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261257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80F326-55CD-4451-944D-68F69B994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1" y="415149"/>
            <a:ext cx="2502476" cy="228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74253A-736F-4C5F-BC67-A11E7E72A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027" y="415149"/>
            <a:ext cx="2409684" cy="228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18634D-D46B-4940-A63B-94444C6F73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0205" y="392591"/>
            <a:ext cx="2501410" cy="2286000"/>
          </a:xfrm>
          <a:prstGeom prst="rect">
            <a:avLst/>
          </a:prstGeom>
        </p:spPr>
      </p:pic>
      <p:sp>
        <p:nvSpPr>
          <p:cNvPr id="7" name="Google Shape;4132;p40">
            <a:extLst>
              <a:ext uri="{FF2B5EF4-FFF2-40B4-BE49-F238E27FC236}">
                <a16:creationId xmlns:a16="http://schemas.microsoft.com/office/drawing/2014/main" id="{70B95E80-DFD7-4C3B-A5C2-79A344FF653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77CBDE-715A-4ABA-B840-2082AA8F25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39" y="2785748"/>
            <a:ext cx="2604680" cy="228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F37F7C-45CE-4D11-A3B7-7018453A55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4547" y="2760096"/>
            <a:ext cx="2493018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F8E7E1-B641-4856-B608-9107474C50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8474" y="2827801"/>
            <a:ext cx="2593141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8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526472" y="38872"/>
            <a:ext cx="3172078" cy="46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titulo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261257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80F326-55CD-4451-944D-68F69B994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6962"/>
            <a:ext cx="4479851" cy="4092324"/>
          </a:xfrm>
          <a:prstGeom prst="rect">
            <a:avLst/>
          </a:prstGeom>
        </p:spPr>
      </p:pic>
      <p:sp>
        <p:nvSpPr>
          <p:cNvPr id="7" name="Google Shape;4132;p40">
            <a:extLst>
              <a:ext uri="{FF2B5EF4-FFF2-40B4-BE49-F238E27FC236}">
                <a16:creationId xmlns:a16="http://schemas.microsoft.com/office/drawing/2014/main" id="{70B95E80-DFD7-4C3B-A5C2-79A344FF653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77CBDE-715A-4ABA-B840-2082AA8F2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582" y="705795"/>
            <a:ext cx="4670418" cy="40990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88EE9B-E80A-40C6-B160-DD7EC3EF3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6300" y="0"/>
            <a:ext cx="44577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48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BE402F-DA08-4369-A7A9-E06A26C7F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37" y="562119"/>
            <a:ext cx="1228725" cy="657225"/>
          </a:xfrm>
          <a:prstGeom prst="rect">
            <a:avLst/>
          </a:prstGeom>
        </p:spPr>
      </p:pic>
      <p:sp>
        <p:nvSpPr>
          <p:cNvPr id="68" name="Google Shape;68;p15"/>
          <p:cNvSpPr txBox="1"/>
          <p:nvPr/>
        </p:nvSpPr>
        <p:spPr>
          <a:xfrm>
            <a:off x="-129308" y="61099"/>
            <a:ext cx="6234017" cy="2681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OBJETIVOS</a:t>
            </a:r>
          </a:p>
          <a:p>
            <a:pPr marL="457200" lvl="0" indent="-3365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s-ES" sz="24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Construir un modelo de regresión lineal que estime el </a:t>
            </a:r>
            <a:r>
              <a:rPr lang="es-ES" sz="2400" b="1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precio por m2 </a:t>
            </a:r>
            <a:r>
              <a:rPr lang="es-ES" sz="24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de las propiedades detalladas en el dataset  brindado por Properatti.</a:t>
            </a:r>
          </a:p>
          <a:p>
            <a:pPr marL="120650" lvl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</a:pPr>
            <a:endParaRPr lang="en" sz="17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440012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8960" y="3933467"/>
            <a:ext cx="1485040" cy="121003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132;p40">
            <a:extLst>
              <a:ext uri="{FF2B5EF4-FFF2-40B4-BE49-F238E27FC236}">
                <a16:creationId xmlns:a16="http://schemas.microsoft.com/office/drawing/2014/main" id="{05B18505-A977-43B0-BA38-6D380AFF034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89006" y="29699"/>
            <a:ext cx="8384100" cy="46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titulo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261257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74253A-736F-4C5F-BC67-A11E7E72A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" y="510541"/>
            <a:ext cx="4337424" cy="4114800"/>
          </a:xfrm>
          <a:prstGeom prst="rect">
            <a:avLst/>
          </a:prstGeom>
        </p:spPr>
      </p:pic>
      <p:sp>
        <p:nvSpPr>
          <p:cNvPr id="7" name="Google Shape;4132;p40">
            <a:extLst>
              <a:ext uri="{FF2B5EF4-FFF2-40B4-BE49-F238E27FC236}">
                <a16:creationId xmlns:a16="http://schemas.microsoft.com/office/drawing/2014/main" id="{70B95E80-DFD7-4C3B-A5C2-79A344FF653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F37F7C-45CE-4D11-A3B7-7018453A5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562" y="496848"/>
            <a:ext cx="448743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459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89006" y="29699"/>
            <a:ext cx="8384100" cy="46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titulo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261257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18634D-D46B-4940-A63B-94444C6F7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5982"/>
            <a:ext cx="4302418" cy="3931920"/>
          </a:xfrm>
          <a:prstGeom prst="rect">
            <a:avLst/>
          </a:prstGeom>
        </p:spPr>
      </p:pic>
      <p:sp>
        <p:nvSpPr>
          <p:cNvPr id="7" name="Google Shape;4132;p40">
            <a:extLst>
              <a:ext uri="{FF2B5EF4-FFF2-40B4-BE49-F238E27FC236}">
                <a16:creationId xmlns:a16="http://schemas.microsoft.com/office/drawing/2014/main" id="{70B95E80-DFD7-4C3B-A5C2-79A344FF653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ED62F3-52E3-4478-9129-FECA43957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297" y="616688"/>
            <a:ext cx="4462703" cy="406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60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95400" y="242550"/>
            <a:ext cx="8384100" cy="46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titulo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43140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4" name="Google Shape;4132;p40">
            <a:extLst>
              <a:ext uri="{FF2B5EF4-FFF2-40B4-BE49-F238E27FC236}">
                <a16:creationId xmlns:a16="http://schemas.microsoft.com/office/drawing/2014/main" id="{80D37F97-24FE-4514-A90E-3D5FCB715A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B8236F-25FD-4ED8-ADE3-62BEE70C0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117" y="1095450"/>
            <a:ext cx="4519883" cy="32391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964D32-DBAB-4881-B692-13713DB19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95450"/>
            <a:ext cx="4550794" cy="323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2060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95400" y="242550"/>
            <a:ext cx="8384100" cy="46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titulo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43140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4" name="Google Shape;4132;p40">
            <a:extLst>
              <a:ext uri="{FF2B5EF4-FFF2-40B4-BE49-F238E27FC236}">
                <a16:creationId xmlns:a16="http://schemas.microsoft.com/office/drawing/2014/main" id="{80D37F97-24FE-4514-A90E-3D5FCB715A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2173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95400" y="242550"/>
            <a:ext cx="8384100" cy="46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titulo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43140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4" name="Google Shape;4132;p40">
            <a:extLst>
              <a:ext uri="{FF2B5EF4-FFF2-40B4-BE49-F238E27FC236}">
                <a16:creationId xmlns:a16="http://schemas.microsoft.com/office/drawing/2014/main" id="{80D37F97-24FE-4514-A90E-3D5FCB715A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26366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3744B7-374B-4EA4-8551-774B321E27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5" name="Google Shape;56;p13">
            <a:extLst>
              <a:ext uri="{FF2B5EF4-FFF2-40B4-BE49-F238E27FC236}">
                <a16:creationId xmlns:a16="http://schemas.microsoft.com/office/drawing/2014/main" id="{B6FAB082-3F26-4474-AD6F-54A879D11A93}"/>
              </a:ext>
            </a:extLst>
          </p:cNvPr>
          <p:cNvSpPr txBox="1">
            <a:spLocks/>
          </p:cNvSpPr>
          <p:nvPr/>
        </p:nvSpPr>
        <p:spPr>
          <a:xfrm>
            <a:off x="213129" y="4874509"/>
            <a:ext cx="2383652" cy="2689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</a:rPr>
              <a:t>Curso Data Science -Digital House 2022</a:t>
            </a:r>
          </a:p>
        </p:txBody>
      </p:sp>
      <p:sp>
        <p:nvSpPr>
          <p:cNvPr id="6" name="Google Shape;4132;p40">
            <a:extLst>
              <a:ext uri="{FF2B5EF4-FFF2-40B4-BE49-F238E27FC236}">
                <a16:creationId xmlns:a16="http://schemas.microsoft.com/office/drawing/2014/main" id="{0A063851-5F9F-4997-AA0A-B4B204BA6F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06354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8C0E9-5031-450E-813D-32BAB34369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229366-A221-4ED2-97D1-B5F9341C65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Google Shape;56;p13">
            <a:extLst>
              <a:ext uri="{FF2B5EF4-FFF2-40B4-BE49-F238E27FC236}">
                <a16:creationId xmlns:a16="http://schemas.microsoft.com/office/drawing/2014/main" id="{B6FAB082-3F26-4474-AD6F-54A879D11A93}"/>
              </a:ext>
            </a:extLst>
          </p:cNvPr>
          <p:cNvSpPr txBox="1">
            <a:spLocks/>
          </p:cNvSpPr>
          <p:nvPr/>
        </p:nvSpPr>
        <p:spPr>
          <a:xfrm>
            <a:off x="281883" y="4874509"/>
            <a:ext cx="2722575" cy="2689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900" dirty="0">
                <a:solidFill>
                  <a:schemeClr val="accent6"/>
                </a:solidFill>
              </a:rPr>
              <a:t>Curso Data Science -Digital House 2022</a:t>
            </a:r>
          </a:p>
        </p:txBody>
      </p:sp>
      <p:sp>
        <p:nvSpPr>
          <p:cNvPr id="6" name="Google Shape;4132;p40">
            <a:extLst>
              <a:ext uri="{FF2B5EF4-FFF2-40B4-BE49-F238E27FC236}">
                <a16:creationId xmlns:a16="http://schemas.microsoft.com/office/drawing/2014/main" id="{F5DE1A2D-AAB1-4901-B58F-7E9211AD9E66}"/>
              </a:ext>
            </a:extLst>
          </p:cNvPr>
          <p:cNvSpPr txBox="1">
            <a:spLocks/>
          </p:cNvSpPr>
          <p:nvPr/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36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2683693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7" name="Google Shape;3877;p19"/>
          <p:cNvSpPr txBox="1">
            <a:spLocks noGrp="1"/>
          </p:cNvSpPr>
          <p:nvPr>
            <p:ph type="ctrTitle" idx="4294967295"/>
          </p:nvPr>
        </p:nvSpPr>
        <p:spPr>
          <a:xfrm>
            <a:off x="685800" y="2650150"/>
            <a:ext cx="5495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D3EBD5"/>
                </a:solidFill>
              </a:rPr>
              <a:t>BIG CONCEPT</a:t>
            </a:r>
            <a:endParaRPr sz="7200">
              <a:solidFill>
                <a:srgbClr val="D3EBD5"/>
              </a:solidFill>
            </a:endParaRPr>
          </a:p>
        </p:txBody>
      </p:sp>
      <p:sp>
        <p:nvSpPr>
          <p:cNvPr id="3878" name="Google Shape;3878;p19"/>
          <p:cNvSpPr txBox="1">
            <a:spLocks noGrp="1"/>
          </p:cNvSpPr>
          <p:nvPr>
            <p:ph type="subTitle" idx="4294967295"/>
          </p:nvPr>
        </p:nvSpPr>
        <p:spPr>
          <a:xfrm>
            <a:off x="685800" y="3487750"/>
            <a:ext cx="5495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BFB7"/>
                </a:solidFill>
              </a:rPr>
              <a:t>Bring the attention of your audience over a key concept using icons or illustrations</a:t>
            </a:r>
            <a:endParaRPr>
              <a:solidFill>
                <a:srgbClr val="80BFB7"/>
              </a:solidFill>
            </a:endParaRPr>
          </a:p>
        </p:txBody>
      </p:sp>
      <p:sp>
        <p:nvSpPr>
          <p:cNvPr id="3879" name="Google Shape;3879;p19"/>
          <p:cNvSpPr/>
          <p:nvPr/>
        </p:nvSpPr>
        <p:spPr>
          <a:xfrm>
            <a:off x="2347313" y="2155769"/>
            <a:ext cx="270850" cy="25861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0" name="Google Shape;3880;p19"/>
          <p:cNvGrpSpPr/>
          <p:nvPr/>
        </p:nvGrpSpPr>
        <p:grpSpPr>
          <a:xfrm>
            <a:off x="2011275" y="703738"/>
            <a:ext cx="1160371" cy="1160688"/>
            <a:chOff x="6654650" y="3665275"/>
            <a:chExt cx="409100" cy="409125"/>
          </a:xfrm>
        </p:grpSpPr>
        <p:sp>
          <p:nvSpPr>
            <p:cNvPr id="3881" name="Google Shape;3881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3" name="Google Shape;3883;p19"/>
          <p:cNvGrpSpPr/>
          <p:nvPr/>
        </p:nvGrpSpPr>
        <p:grpSpPr>
          <a:xfrm rot="1057001">
            <a:off x="892483" y="1616446"/>
            <a:ext cx="766645" cy="766759"/>
            <a:chOff x="570875" y="4322250"/>
            <a:chExt cx="443300" cy="443325"/>
          </a:xfrm>
        </p:grpSpPr>
        <p:sp>
          <p:nvSpPr>
            <p:cNvPr id="3884" name="Google Shape;3884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8" name="Google Shape;3888;p19"/>
          <p:cNvSpPr/>
          <p:nvPr/>
        </p:nvSpPr>
        <p:spPr>
          <a:xfrm rot="2466991">
            <a:off x="978868" y="928441"/>
            <a:ext cx="376301" cy="35930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9" name="Google Shape;3889;p19"/>
          <p:cNvSpPr/>
          <p:nvPr/>
        </p:nvSpPr>
        <p:spPr>
          <a:xfrm rot="-1609377">
            <a:off x="1529232" y="1154513"/>
            <a:ext cx="270839" cy="25860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0" name="Google Shape;3890;p19"/>
          <p:cNvSpPr/>
          <p:nvPr/>
        </p:nvSpPr>
        <p:spPr>
          <a:xfrm rot="2925705">
            <a:off x="3171263" y="1359369"/>
            <a:ext cx="202799" cy="19364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1" name="Google Shape;3891;p19"/>
          <p:cNvSpPr/>
          <p:nvPr/>
        </p:nvSpPr>
        <p:spPr>
          <a:xfrm rot="-1609197">
            <a:off x="2135091" y="394613"/>
            <a:ext cx="182676" cy="17442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2" name="Google Shape;3892;p1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18" name="Google Shape;56;p13">
            <a:extLst>
              <a:ext uri="{FF2B5EF4-FFF2-40B4-BE49-F238E27FC236}">
                <a16:creationId xmlns:a16="http://schemas.microsoft.com/office/drawing/2014/main" id="{1927B38D-CA92-4294-93D2-737B3AA4B721}"/>
              </a:ext>
            </a:extLst>
          </p:cNvPr>
          <p:cNvSpPr txBox="1">
            <a:spLocks/>
          </p:cNvSpPr>
          <p:nvPr/>
        </p:nvSpPr>
        <p:spPr>
          <a:xfrm>
            <a:off x="65617" y="4874509"/>
            <a:ext cx="2722575" cy="2689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900" dirty="0">
                <a:solidFill>
                  <a:schemeClr val="accent6"/>
                </a:solidFill>
              </a:rPr>
              <a:t>Curso Data Science -Digital House 2022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1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3842" name="Google Shape;3842;p14"/>
          <p:cNvSpPr txBox="1">
            <a:spLocks noGrp="1"/>
          </p:cNvSpPr>
          <p:nvPr>
            <p:ph type="body" idx="2"/>
          </p:nvPr>
        </p:nvSpPr>
        <p:spPr>
          <a:xfrm>
            <a:off x="4156073" y="1762650"/>
            <a:ext cx="3242400" cy="22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latin typeface="Titillium Web"/>
                <a:ea typeface="Titillium Web"/>
                <a:cs typeface="Titillium Web"/>
                <a:sym typeface="Titillium Web"/>
              </a:rPr>
              <a:t>EDIT IN POWERPOINT®</a:t>
            </a:r>
            <a:endParaRPr sz="1200"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>
                <a:latin typeface="Titillium Web"/>
                <a:ea typeface="Titillium Web"/>
                <a:cs typeface="Titillium Web"/>
                <a:sym typeface="Titillium Web"/>
              </a:rPr>
              <a:t>"Download as PowerPoint template"</a:t>
            </a:r>
            <a:r>
              <a:rPr lang="en" sz="1200"/>
              <a:t>. You will get a .pptx file that you can edit in PowerPoint.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hlinkClick r:id="rId3" action="ppaction://hlinksldjump"/>
              </a:rPr>
              <a:t>Presentation design slide</a:t>
            </a:r>
            <a:r>
              <a:rPr lang="en" sz="1200"/>
              <a:t>)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/>
          </a:p>
        </p:txBody>
      </p:sp>
      <p:sp>
        <p:nvSpPr>
          <p:cNvPr id="3843" name="Google Shape;3843;p14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22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Titillium Web"/>
                <a:ea typeface="Titillium Web"/>
                <a:cs typeface="Titillium Web"/>
                <a:sym typeface="Titillium Web"/>
              </a:rPr>
              <a:t>EDIT IN GOOGLE SLIDES</a:t>
            </a:r>
            <a:endParaRPr sz="1200"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>
                <a:latin typeface="Titillium Web"/>
                <a:ea typeface="Titillium Web"/>
                <a:cs typeface="Titillium Web"/>
                <a:sym typeface="Titillium Web"/>
              </a:rPr>
              <a:t>"Use as Google Slides Theme"</a:t>
            </a:r>
            <a:r>
              <a:rPr lang="en" sz="1200"/>
              <a:t>.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You will get a copy of this document on your Google Drive and will be able to edit, add or delete slides.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Titillium Web"/>
                <a:ea typeface="Titillium Web"/>
                <a:cs typeface="Titillium Web"/>
                <a:sym typeface="Titillium Web"/>
              </a:rPr>
              <a:t>You have to be signed in to your Google account.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844" name="Google Shape;3844;p14"/>
          <p:cNvSpPr txBox="1">
            <a:spLocks noGrp="1"/>
          </p:cNvSpPr>
          <p:nvPr>
            <p:ph type="body" idx="2"/>
          </p:nvPr>
        </p:nvSpPr>
        <p:spPr>
          <a:xfrm>
            <a:off x="718300" y="3905925"/>
            <a:ext cx="67611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B87A1"/>
                </a:solidFill>
                <a:latin typeface="Titillium Web"/>
                <a:ea typeface="Titillium Web"/>
                <a:cs typeface="Titillium Web"/>
                <a:sym typeface="Titillium Web"/>
              </a:rPr>
              <a:t>More info on how to use this template at </a:t>
            </a:r>
            <a:r>
              <a:rPr lang="en" sz="1200" b="1" u="sng">
                <a:solidFill>
                  <a:srgbClr val="0B87A1"/>
                </a:solidFill>
                <a:latin typeface="Titillium Web"/>
                <a:ea typeface="Titillium Web"/>
                <a:cs typeface="Titillium Web"/>
                <a:sym typeface="Titillium Web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1200" b="1">
              <a:solidFill>
                <a:srgbClr val="0B87A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B87A1"/>
                </a:solidFill>
              </a:rPr>
              <a:t>This template is free to use under </a:t>
            </a:r>
            <a:r>
              <a:rPr lang="en" sz="1200" u="sng">
                <a:solidFill>
                  <a:srgbClr val="0B87A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200">
                <a:solidFill>
                  <a:srgbClr val="0B87A1"/>
                </a:solidFill>
              </a:rPr>
              <a:t>. You can keep the Credits slide or mention SlidesCarnival and other resources used in a slide footer.</a:t>
            </a:r>
            <a:endParaRPr sz="1200">
              <a:solidFill>
                <a:srgbClr val="0B87A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0B87A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solidFill>
                <a:srgbClr val="0B87A1"/>
              </a:solidFill>
            </a:endParaRPr>
          </a:p>
        </p:txBody>
      </p:sp>
      <p:sp>
        <p:nvSpPr>
          <p:cNvPr id="3845" name="Google Shape;3845;p1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3859" name="Google Shape;3859;p16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BE402F-DA08-4369-A7A9-E06A26C7F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37" y="562119"/>
            <a:ext cx="1228725" cy="657225"/>
          </a:xfrm>
          <a:prstGeom prst="rect">
            <a:avLst/>
          </a:prstGeom>
        </p:spPr>
      </p:pic>
      <p:sp>
        <p:nvSpPr>
          <p:cNvPr id="68" name="Google Shape;68;p15"/>
          <p:cNvSpPr txBox="1"/>
          <p:nvPr/>
        </p:nvSpPr>
        <p:spPr>
          <a:xfrm>
            <a:off x="-129308" y="61099"/>
            <a:ext cx="6234017" cy="3420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INTRODUCCION</a:t>
            </a:r>
          </a:p>
          <a:p>
            <a:pPr marL="457200" lvl="0" indent="-3365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s-ES" sz="24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El modelo lo  construimos involucrando sólo un subconjunto del dataset limpio, con los inmuebles de AMBA/C.A.B.A. y </a:t>
            </a:r>
            <a:r>
              <a:rPr lang="es-AR" sz="24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solo con las columnas con información relevante.</a:t>
            </a:r>
            <a:endParaRPr lang="en" sz="2400" dirty="0">
              <a:solidFill>
                <a:schemeClr val="bg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20650" lvl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</a:pPr>
            <a:endParaRPr lang="en" sz="17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440012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8960" y="3933467"/>
            <a:ext cx="1485040" cy="121003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132;p40">
            <a:extLst>
              <a:ext uri="{FF2B5EF4-FFF2-40B4-BE49-F238E27FC236}">
                <a16:creationId xmlns:a16="http://schemas.microsoft.com/office/drawing/2014/main" id="{05B18505-A977-43B0-BA38-6D380AFF034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4224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4" name="Google Shape;3864;p17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3865" name="Google Shape;3865;p1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4" name="Google Shape;3914;p22"/>
          <p:cNvSpPr txBox="1">
            <a:spLocks noGrp="1"/>
          </p:cNvSpPr>
          <p:nvPr>
            <p:ph type="title"/>
          </p:nvPr>
        </p:nvSpPr>
        <p:spPr>
          <a:xfrm>
            <a:off x="3528625" y="1653775"/>
            <a:ext cx="3906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3915" name="Google Shape;3915;p22"/>
          <p:cNvSpPr txBox="1">
            <a:spLocks noGrp="1"/>
          </p:cNvSpPr>
          <p:nvPr>
            <p:ph type="body" idx="1"/>
          </p:nvPr>
        </p:nvSpPr>
        <p:spPr>
          <a:xfrm>
            <a:off x="3528625" y="2419350"/>
            <a:ext cx="3906600" cy="22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 complex idea can be conveyed with just a single still image, namely making it possible to absorb large amounts of data quickly.</a:t>
            </a:r>
            <a:endParaRPr sz="1800"/>
          </a:p>
        </p:txBody>
      </p:sp>
      <p:pic>
        <p:nvPicPr>
          <p:cNvPr id="3916" name="Google Shape;3916;p22"/>
          <p:cNvPicPr preferRelativeResize="0"/>
          <p:nvPr/>
        </p:nvPicPr>
        <p:blipFill rotWithShape="1">
          <a:blip r:embed="rId3">
            <a:alphaModFix/>
          </a:blip>
          <a:srcRect l="21977" r="15991"/>
          <a:stretch/>
        </p:blipFill>
        <p:spPr>
          <a:xfrm>
            <a:off x="0" y="0"/>
            <a:ext cx="31905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7" name="Google Shape;3917;p2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2" name="Google Shape;3922;p23"/>
          <p:cNvSpPr txBox="1">
            <a:spLocks noGrp="1"/>
          </p:cNvSpPr>
          <p:nvPr>
            <p:ph type="title" idx="4294967295"/>
          </p:nvPr>
        </p:nvSpPr>
        <p:spPr>
          <a:xfrm>
            <a:off x="2194950" y="367325"/>
            <a:ext cx="4754100" cy="13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highlight>
                  <a:srgbClr val="0B87A1"/>
                </a:highlight>
                <a:latin typeface="Titillium Web Light"/>
                <a:ea typeface="Titillium Web Light"/>
                <a:cs typeface="Titillium Web Light"/>
                <a:sym typeface="Titillium Web Light"/>
              </a:rPr>
              <a:t>Want big impact?</a:t>
            </a:r>
            <a:endParaRPr sz="2400">
              <a:solidFill>
                <a:srgbClr val="FFFFFF"/>
              </a:solidFill>
              <a:highlight>
                <a:srgbClr val="0B87A1"/>
              </a:highlight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highlight>
                  <a:srgbClr val="0B87A1"/>
                </a:highlight>
                <a:latin typeface="Titillium Web Light"/>
                <a:ea typeface="Titillium Web Light"/>
                <a:cs typeface="Titillium Web Light"/>
                <a:sym typeface="Titillium Web Light"/>
              </a:rPr>
              <a:t>Use big image.</a:t>
            </a:r>
            <a:endParaRPr sz="2400">
              <a:solidFill>
                <a:srgbClr val="FFFFFF"/>
              </a:solidFill>
              <a:highlight>
                <a:srgbClr val="0B87A1"/>
              </a:highlight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23" name="Google Shape;3923;p2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3871" name="Google Shape;3871;p18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Here you have a list of items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And some text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</a:t>
            </a:r>
            <a:r>
              <a:rPr lang="en">
                <a:highlight>
                  <a:srgbClr val="D3EBD5"/>
                </a:highlight>
              </a:rPr>
              <a:t>won’t do both</a:t>
            </a:r>
            <a:r>
              <a:rPr lang="en"/>
              <a:t>. </a:t>
            </a:r>
            <a:endParaRPr/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Google Shape;3897;p20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3899" name="Google Shape;3899;p20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Google Shape;3905;p2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3906" name="Google Shape;3906;p21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3907" name="Google Shape;3907;p21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3908" name="Google Shape;3908;p21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9" name="Google Shape;3909;p2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8" name="Google Shape;3928;p2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3929" name="Google Shape;3929;p24"/>
          <p:cNvSpPr/>
          <p:nvPr/>
        </p:nvSpPr>
        <p:spPr>
          <a:xfrm>
            <a:off x="2657064" y="2037125"/>
            <a:ext cx="2133000" cy="2133000"/>
          </a:xfrm>
          <a:prstGeom prst="ellipse">
            <a:avLst/>
          </a:prstGeom>
          <a:noFill/>
          <a:ln w="76200" cap="flat" cmpd="sng">
            <a:solidFill>
              <a:srgbClr val="80B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Gray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30" name="Google Shape;3930;p24"/>
          <p:cNvSpPr/>
          <p:nvPr/>
        </p:nvSpPr>
        <p:spPr>
          <a:xfrm>
            <a:off x="834939" y="2037125"/>
            <a:ext cx="2133000" cy="2133000"/>
          </a:xfrm>
          <a:prstGeom prst="ellipse">
            <a:avLst/>
          </a:prstGeom>
          <a:noFill/>
          <a:ln w="76200" cap="flat" cmpd="sng">
            <a:solidFill>
              <a:srgbClr val="D3E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White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31" name="Google Shape;3931;p24"/>
          <p:cNvSpPr/>
          <p:nvPr/>
        </p:nvSpPr>
        <p:spPr>
          <a:xfrm>
            <a:off x="4479189" y="2037125"/>
            <a:ext cx="2133000" cy="2133000"/>
          </a:xfrm>
          <a:prstGeom prst="ellipse">
            <a:avLst/>
          </a:prstGeom>
          <a:noFill/>
          <a:ln w="76200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Black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32" name="Google Shape;3932;p2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Google Shape;3937;p2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3938" name="Google Shape;3938;p25"/>
          <p:cNvGraphicFramePr/>
          <p:nvPr/>
        </p:nvGraphicFramePr>
        <p:xfrm>
          <a:off x="841600" y="1945481"/>
          <a:ext cx="6212400" cy="2465500"/>
        </p:xfrm>
        <a:graphic>
          <a:graphicData uri="http://schemas.openxmlformats.org/drawingml/2006/table">
            <a:tbl>
              <a:tblPr>
                <a:noFill/>
                <a:tableStyleId>{0F24753E-8A85-4BEE-97E2-441CDA198357}</a:tableStyleId>
              </a:tblPr>
              <a:tblGrid>
                <a:gridCol w="155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3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3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3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6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A</a:t>
                      </a:r>
                      <a:endParaRPr sz="1100"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B</a:t>
                      </a:r>
                      <a:endParaRPr sz="1100"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C</a:t>
                      </a:r>
                      <a:endParaRPr sz="1100"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3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B87A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Yellow</a:t>
                      </a:r>
                      <a:endParaRPr sz="1100">
                        <a:solidFill>
                          <a:srgbClr val="0B87A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20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7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3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B87A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Blue</a:t>
                      </a:r>
                      <a:endParaRPr sz="1100">
                        <a:solidFill>
                          <a:srgbClr val="0B87A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30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15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63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B87A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Orange</a:t>
                      </a:r>
                      <a:endParaRPr sz="1100">
                        <a:solidFill>
                          <a:srgbClr val="0B87A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5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24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16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939" name="Google Shape;3939;p2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4" name="Google Shape;3944;p26"/>
          <p:cNvSpPr/>
          <p:nvPr/>
        </p:nvSpPr>
        <p:spPr>
          <a:xfrm>
            <a:off x="718300" y="1039554"/>
            <a:ext cx="7278052" cy="3467104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5" name="Google Shape;3945;p26"/>
          <p:cNvSpPr txBox="1">
            <a:spLocks noGrp="1"/>
          </p:cNvSpPr>
          <p:nvPr>
            <p:ph type="title" idx="4294967295"/>
          </p:nvPr>
        </p:nvSpPr>
        <p:spPr>
          <a:xfrm>
            <a:off x="718300" y="1297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3EBD5"/>
                </a:solidFill>
              </a:rPr>
              <a:t>MAPS</a:t>
            </a:r>
            <a:endParaRPr>
              <a:solidFill>
                <a:srgbClr val="D3EBD5"/>
              </a:solidFill>
            </a:endParaRPr>
          </a:p>
        </p:txBody>
      </p:sp>
      <p:sp>
        <p:nvSpPr>
          <p:cNvPr id="3946" name="Google Shape;3946;p26"/>
          <p:cNvSpPr/>
          <p:nvPr/>
        </p:nvSpPr>
        <p:spPr>
          <a:xfrm>
            <a:off x="1985850" y="1830500"/>
            <a:ext cx="7182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our office</a:t>
            </a:r>
            <a:endParaRPr sz="10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47" name="Google Shape;3947;p26"/>
          <p:cNvSpPr/>
          <p:nvPr/>
        </p:nvSpPr>
        <p:spPr>
          <a:xfrm>
            <a:off x="1273375" y="2146100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8" name="Google Shape;3948;p26"/>
          <p:cNvSpPr/>
          <p:nvPr/>
        </p:nvSpPr>
        <p:spPr>
          <a:xfrm>
            <a:off x="2877975" y="3507475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9" name="Google Shape;3949;p26"/>
          <p:cNvSpPr/>
          <p:nvPr/>
        </p:nvSpPr>
        <p:spPr>
          <a:xfrm>
            <a:off x="3731425" y="1957300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0" name="Google Shape;3950;p26"/>
          <p:cNvSpPr/>
          <p:nvPr/>
        </p:nvSpPr>
        <p:spPr>
          <a:xfrm>
            <a:off x="4391750" y="3905275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1" name="Google Shape;3951;p26"/>
          <p:cNvSpPr/>
          <p:nvPr/>
        </p:nvSpPr>
        <p:spPr>
          <a:xfrm>
            <a:off x="6847625" y="3936050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2" name="Google Shape;3952;p26"/>
          <p:cNvSpPr/>
          <p:nvPr/>
        </p:nvSpPr>
        <p:spPr>
          <a:xfrm>
            <a:off x="6298975" y="2428800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3" name="Google Shape;3953;p2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8" name="Google Shape;3958;p27"/>
          <p:cNvSpPr txBox="1">
            <a:spLocks noGrp="1"/>
          </p:cNvSpPr>
          <p:nvPr>
            <p:ph type="ctrTitle" idx="4294967295"/>
          </p:nvPr>
        </p:nvSpPr>
        <p:spPr>
          <a:xfrm>
            <a:off x="685800" y="1964350"/>
            <a:ext cx="6103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0"/>
              <a:t>89,526,124</a:t>
            </a:r>
            <a:endParaRPr sz="11000"/>
          </a:p>
        </p:txBody>
      </p:sp>
      <p:sp>
        <p:nvSpPr>
          <p:cNvPr id="3959" name="Google Shape;3959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4"/>
            <a:ext cx="6103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3960" name="Google Shape;3960;p2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1" name="Google Shape;4131;p40"/>
          <p:cNvSpPr txBox="1">
            <a:spLocks noGrp="1"/>
          </p:cNvSpPr>
          <p:nvPr>
            <p:ph type="title"/>
          </p:nvPr>
        </p:nvSpPr>
        <p:spPr>
          <a:xfrm>
            <a:off x="464979" y="29506"/>
            <a:ext cx="2401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ROADMAP</a:t>
            </a:r>
            <a:endParaRPr dirty="0"/>
          </a:p>
        </p:txBody>
      </p:sp>
      <p:sp>
        <p:nvSpPr>
          <p:cNvPr id="4132" name="Google Shape;4132;p4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sp>
        <p:nvSpPr>
          <p:cNvPr id="4133" name="Google Shape;4133;p40"/>
          <p:cNvSpPr/>
          <p:nvPr/>
        </p:nvSpPr>
        <p:spPr>
          <a:xfrm>
            <a:off x="0" y="2440048"/>
            <a:ext cx="7610833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4" name="Google Shape;4134;p40"/>
          <p:cNvSpPr/>
          <p:nvPr/>
        </p:nvSpPr>
        <p:spPr>
          <a:xfrm>
            <a:off x="-21631" y="2466160"/>
            <a:ext cx="7610833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35" name="Google Shape;4135;p40"/>
          <p:cNvGrpSpPr/>
          <p:nvPr/>
        </p:nvGrpSpPr>
        <p:grpSpPr>
          <a:xfrm>
            <a:off x="1381343" y="1759317"/>
            <a:ext cx="473400" cy="473400"/>
            <a:chOff x="1786339" y="1703401"/>
            <a:chExt cx="473400" cy="473400"/>
          </a:xfrm>
        </p:grpSpPr>
        <p:sp>
          <p:nvSpPr>
            <p:cNvPr id="4136" name="Google Shape;4136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137" name="Google Shape;4137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1</a:t>
              </a:r>
              <a:endParaRPr sz="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138" name="Google Shape;4138;p40"/>
          <p:cNvGrpSpPr/>
          <p:nvPr/>
        </p:nvGrpSpPr>
        <p:grpSpPr>
          <a:xfrm>
            <a:off x="3115129" y="1768250"/>
            <a:ext cx="473400" cy="473400"/>
            <a:chOff x="3814414" y="1703401"/>
            <a:chExt cx="473400" cy="473400"/>
          </a:xfrm>
        </p:grpSpPr>
        <p:sp>
          <p:nvSpPr>
            <p:cNvPr id="4139" name="Google Shape;4139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140" name="Google Shape;4140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3</a:t>
              </a:r>
              <a:endParaRPr sz="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141" name="Google Shape;4141;p40"/>
          <p:cNvGrpSpPr/>
          <p:nvPr/>
        </p:nvGrpSpPr>
        <p:grpSpPr>
          <a:xfrm>
            <a:off x="4953252" y="1766496"/>
            <a:ext cx="473400" cy="473400"/>
            <a:chOff x="5842489" y="1703401"/>
            <a:chExt cx="473400" cy="473400"/>
          </a:xfrm>
        </p:grpSpPr>
        <p:sp>
          <p:nvSpPr>
            <p:cNvPr id="4142" name="Google Shape;4142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143" name="Google Shape;4143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5</a:t>
              </a:r>
              <a:endParaRPr sz="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144" name="Google Shape;4144;p40"/>
          <p:cNvGrpSpPr/>
          <p:nvPr/>
        </p:nvGrpSpPr>
        <p:grpSpPr>
          <a:xfrm>
            <a:off x="5683225" y="3728698"/>
            <a:ext cx="473400" cy="473400"/>
            <a:chOff x="6880814" y="3576300"/>
            <a:chExt cx="473400" cy="473400"/>
          </a:xfrm>
        </p:grpSpPr>
        <p:sp>
          <p:nvSpPr>
            <p:cNvPr id="4145" name="Google Shape;4145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146" name="Google Shape;4146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6</a:t>
              </a:r>
              <a:endParaRPr sz="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147" name="Google Shape;4147;p40"/>
          <p:cNvGrpSpPr/>
          <p:nvPr/>
        </p:nvGrpSpPr>
        <p:grpSpPr>
          <a:xfrm>
            <a:off x="4045723" y="3728698"/>
            <a:ext cx="473400" cy="473400"/>
            <a:chOff x="4852739" y="3576300"/>
            <a:chExt cx="473400" cy="473400"/>
          </a:xfrm>
        </p:grpSpPr>
        <p:sp>
          <p:nvSpPr>
            <p:cNvPr id="4148" name="Google Shape;4148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149" name="Google Shape;4149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4</a:t>
              </a:r>
              <a:endParaRPr sz="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150" name="Google Shape;4150;p40"/>
          <p:cNvGrpSpPr/>
          <p:nvPr/>
        </p:nvGrpSpPr>
        <p:grpSpPr>
          <a:xfrm>
            <a:off x="2171521" y="3728698"/>
            <a:ext cx="473400" cy="473400"/>
            <a:chOff x="2824664" y="3576300"/>
            <a:chExt cx="473400" cy="473400"/>
          </a:xfrm>
        </p:grpSpPr>
        <p:sp>
          <p:nvSpPr>
            <p:cNvPr id="4151" name="Google Shape;4151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152" name="Google Shape;4152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2</a:t>
              </a:r>
              <a:endParaRPr sz="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4153" name="Google Shape;4153;p40"/>
          <p:cNvSpPr txBox="1"/>
          <p:nvPr/>
        </p:nvSpPr>
        <p:spPr>
          <a:xfrm>
            <a:off x="749670" y="955114"/>
            <a:ext cx="1683098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Revision de datos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Correlacion</a:t>
            </a:r>
            <a:endParaRPr sz="12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0" name="Google Shape;4153;p40">
            <a:extLst>
              <a:ext uri="{FF2B5EF4-FFF2-40B4-BE49-F238E27FC236}">
                <a16:creationId xmlns:a16="http://schemas.microsoft.com/office/drawing/2014/main" id="{364EA13B-786D-45F7-92AA-39194417AC7E}"/>
              </a:ext>
            </a:extLst>
          </p:cNvPr>
          <p:cNvSpPr txBox="1"/>
          <p:nvPr/>
        </p:nvSpPr>
        <p:spPr>
          <a:xfrm>
            <a:off x="1182134" y="4215202"/>
            <a:ext cx="2200060" cy="75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Regresión</a:t>
            </a:r>
            <a:r>
              <a:rPr lang="en-US" sz="20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lineal simple (RLS)</a:t>
            </a:r>
            <a:endParaRPr sz="20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1" name="Google Shape;4153;p40">
            <a:extLst>
              <a:ext uri="{FF2B5EF4-FFF2-40B4-BE49-F238E27FC236}">
                <a16:creationId xmlns:a16="http://schemas.microsoft.com/office/drawing/2014/main" id="{BE9E1970-D111-4326-8F97-E08A102C5625}"/>
              </a:ext>
            </a:extLst>
          </p:cNvPr>
          <p:cNvSpPr txBox="1"/>
          <p:nvPr/>
        </p:nvSpPr>
        <p:spPr>
          <a:xfrm>
            <a:off x="2276980" y="478399"/>
            <a:ext cx="2438560" cy="1276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Regresión lineal simple con normalización</a:t>
            </a:r>
          </a:p>
        </p:txBody>
      </p:sp>
      <p:sp>
        <p:nvSpPr>
          <p:cNvPr id="32" name="Google Shape;4153;p40">
            <a:extLst>
              <a:ext uri="{FF2B5EF4-FFF2-40B4-BE49-F238E27FC236}">
                <a16:creationId xmlns:a16="http://schemas.microsoft.com/office/drawing/2014/main" id="{906EC749-0976-4CF3-9E49-60B6ADAA516F}"/>
              </a:ext>
            </a:extLst>
          </p:cNvPr>
          <p:cNvSpPr txBox="1"/>
          <p:nvPr/>
        </p:nvSpPr>
        <p:spPr>
          <a:xfrm>
            <a:off x="4597690" y="227592"/>
            <a:ext cx="2241894" cy="152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Regresión</a:t>
            </a:r>
            <a:r>
              <a:rPr lang="en-US" sz="20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lineal multiple con </a:t>
            </a:r>
            <a:r>
              <a:rPr lang="es-AR" sz="20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normalización</a:t>
            </a:r>
          </a:p>
        </p:txBody>
      </p:sp>
      <p:sp>
        <p:nvSpPr>
          <p:cNvPr id="33" name="Google Shape;4153;p40">
            <a:extLst>
              <a:ext uri="{FF2B5EF4-FFF2-40B4-BE49-F238E27FC236}">
                <a16:creationId xmlns:a16="http://schemas.microsoft.com/office/drawing/2014/main" id="{92E91B5E-E767-4B87-AE76-01548EF54B95}"/>
              </a:ext>
            </a:extLst>
          </p:cNvPr>
          <p:cNvSpPr txBox="1"/>
          <p:nvPr/>
        </p:nvSpPr>
        <p:spPr>
          <a:xfrm>
            <a:off x="3793095" y="4228210"/>
            <a:ext cx="1514549" cy="915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Regresión</a:t>
            </a:r>
            <a:r>
              <a:rPr lang="en-US" sz="20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lineal </a:t>
            </a:r>
            <a:r>
              <a:rPr lang="en-US" sz="2000" dirty="0" err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múltiple</a:t>
            </a:r>
            <a:r>
              <a:rPr lang="en-US" sz="20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(RLM)</a:t>
            </a:r>
            <a:endParaRPr sz="20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4" name="Google Shape;4153;p40">
            <a:extLst>
              <a:ext uri="{FF2B5EF4-FFF2-40B4-BE49-F238E27FC236}">
                <a16:creationId xmlns:a16="http://schemas.microsoft.com/office/drawing/2014/main" id="{5FF621AB-B109-4763-A4C7-B6062F9FB01C}"/>
              </a:ext>
            </a:extLst>
          </p:cNvPr>
          <p:cNvSpPr txBox="1"/>
          <p:nvPr/>
        </p:nvSpPr>
        <p:spPr>
          <a:xfrm>
            <a:off x="5426046" y="4054703"/>
            <a:ext cx="1909673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Regularización</a:t>
            </a:r>
            <a:endParaRPr sz="20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5" name="Google Shape;3965;p28"/>
          <p:cNvSpPr txBox="1">
            <a:spLocks noGrp="1"/>
          </p:cNvSpPr>
          <p:nvPr>
            <p:ph type="ctrTitle" idx="4294967295"/>
          </p:nvPr>
        </p:nvSpPr>
        <p:spPr>
          <a:xfrm>
            <a:off x="685800" y="571800"/>
            <a:ext cx="46293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3B55"/>
                </a:solidFill>
                <a:highlight>
                  <a:srgbClr val="D3EBD5"/>
                </a:highlight>
              </a:rPr>
              <a:t>89,526,124$</a:t>
            </a:r>
            <a:endParaRPr sz="6000">
              <a:solidFill>
                <a:srgbClr val="003B55"/>
              </a:solidFill>
              <a:highlight>
                <a:srgbClr val="D3EBD5"/>
              </a:highlight>
            </a:endParaRPr>
          </a:p>
        </p:txBody>
      </p:sp>
      <p:sp>
        <p:nvSpPr>
          <p:cNvPr id="3966" name="Google Shape;3966;p28"/>
          <p:cNvSpPr txBox="1">
            <a:spLocks noGrp="1"/>
          </p:cNvSpPr>
          <p:nvPr>
            <p:ph type="subTitle" idx="4294967295"/>
          </p:nvPr>
        </p:nvSpPr>
        <p:spPr>
          <a:xfrm>
            <a:off x="685800" y="1182708"/>
            <a:ext cx="46293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3967" name="Google Shape;3967;p28"/>
          <p:cNvSpPr txBox="1">
            <a:spLocks noGrp="1"/>
          </p:cNvSpPr>
          <p:nvPr>
            <p:ph type="ctrTitle" idx="4294967295"/>
          </p:nvPr>
        </p:nvSpPr>
        <p:spPr>
          <a:xfrm>
            <a:off x="685800" y="3657893"/>
            <a:ext cx="46293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3B55"/>
                </a:solidFill>
                <a:highlight>
                  <a:srgbClr val="0B87A1"/>
                </a:highlight>
              </a:rPr>
              <a:t>100%</a:t>
            </a:r>
            <a:endParaRPr sz="6000">
              <a:solidFill>
                <a:srgbClr val="003B55"/>
              </a:solidFill>
              <a:highlight>
                <a:srgbClr val="0B87A1"/>
              </a:highlight>
            </a:endParaRPr>
          </a:p>
        </p:txBody>
      </p:sp>
      <p:sp>
        <p:nvSpPr>
          <p:cNvPr id="3968" name="Google Shape;3968;p28"/>
          <p:cNvSpPr txBox="1">
            <a:spLocks noGrp="1"/>
          </p:cNvSpPr>
          <p:nvPr>
            <p:ph type="subTitle" idx="4294967295"/>
          </p:nvPr>
        </p:nvSpPr>
        <p:spPr>
          <a:xfrm>
            <a:off x="685800" y="4268801"/>
            <a:ext cx="46293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3969" name="Google Shape;3969;p28"/>
          <p:cNvSpPr txBox="1">
            <a:spLocks noGrp="1"/>
          </p:cNvSpPr>
          <p:nvPr>
            <p:ph type="ctrTitle" idx="4294967295"/>
          </p:nvPr>
        </p:nvSpPr>
        <p:spPr>
          <a:xfrm>
            <a:off x="685800" y="2114847"/>
            <a:ext cx="46293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3B55"/>
                </a:solidFill>
                <a:highlight>
                  <a:srgbClr val="80BFB7"/>
                </a:highlight>
              </a:rPr>
              <a:t>185,244 users</a:t>
            </a:r>
            <a:endParaRPr sz="6000">
              <a:solidFill>
                <a:srgbClr val="003B55"/>
              </a:solidFill>
              <a:highlight>
                <a:srgbClr val="80BFB7"/>
              </a:highlight>
            </a:endParaRPr>
          </a:p>
        </p:txBody>
      </p:sp>
      <p:sp>
        <p:nvSpPr>
          <p:cNvPr id="3970" name="Google Shape;3970;p28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5"/>
            <a:ext cx="46293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3971" name="Google Shape;3971;p2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6" name="Google Shape;3976;p29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3977" name="Google Shape;3977;p29"/>
          <p:cNvSpPr/>
          <p:nvPr/>
        </p:nvSpPr>
        <p:spPr>
          <a:xfrm>
            <a:off x="863800" y="2266950"/>
            <a:ext cx="1562700" cy="1538700"/>
          </a:xfrm>
          <a:prstGeom prst="rect">
            <a:avLst/>
          </a:prstGeom>
          <a:noFill/>
          <a:ln w="76200" cap="flat" cmpd="sng">
            <a:solidFill>
              <a:srgbClr val="D3EBD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first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78" name="Google Shape;3978;p29"/>
          <p:cNvSpPr/>
          <p:nvPr/>
        </p:nvSpPr>
        <p:spPr>
          <a:xfrm>
            <a:off x="5350300" y="2266952"/>
            <a:ext cx="1562700" cy="1538700"/>
          </a:xfrm>
          <a:prstGeom prst="rect">
            <a:avLst/>
          </a:prstGeom>
          <a:noFill/>
          <a:ln w="76200" cap="flat" cmpd="sng">
            <a:solidFill>
              <a:srgbClr val="0B87A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last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79" name="Google Shape;3979;p29"/>
          <p:cNvSpPr/>
          <p:nvPr/>
        </p:nvSpPr>
        <p:spPr>
          <a:xfrm>
            <a:off x="3107050" y="2266953"/>
            <a:ext cx="1562700" cy="1538700"/>
          </a:xfrm>
          <a:prstGeom prst="rect">
            <a:avLst/>
          </a:prstGeom>
          <a:noFill/>
          <a:ln w="76200" cap="flat" cmpd="sng">
            <a:solidFill>
              <a:srgbClr val="80BFB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second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cxnSp>
        <p:nvCxnSpPr>
          <p:cNvPr id="3980" name="Google Shape;3980;p29"/>
          <p:cNvCxnSpPr>
            <a:stCxn id="3977" idx="3"/>
            <a:endCxn id="3979" idx="1"/>
          </p:cNvCxnSpPr>
          <p:nvPr/>
        </p:nvCxnSpPr>
        <p:spPr>
          <a:xfrm>
            <a:off x="2426500" y="3036300"/>
            <a:ext cx="680700" cy="0"/>
          </a:xfrm>
          <a:prstGeom prst="straightConnector1">
            <a:avLst/>
          </a:prstGeom>
          <a:noFill/>
          <a:ln w="38100" cap="flat" cmpd="sng">
            <a:solidFill>
              <a:srgbClr val="D3EBD5"/>
            </a:solidFill>
            <a:prstDash val="solid"/>
            <a:round/>
            <a:headEnd type="diamond" w="sm" len="sm"/>
            <a:tailEnd type="diamond" w="sm" len="sm"/>
          </a:ln>
        </p:spPr>
      </p:cxnSp>
      <p:cxnSp>
        <p:nvCxnSpPr>
          <p:cNvPr id="3981" name="Google Shape;3981;p29"/>
          <p:cNvCxnSpPr>
            <a:stCxn id="3979" idx="3"/>
            <a:endCxn id="3978" idx="1"/>
          </p:cNvCxnSpPr>
          <p:nvPr/>
        </p:nvCxnSpPr>
        <p:spPr>
          <a:xfrm>
            <a:off x="4669750" y="3036303"/>
            <a:ext cx="680700" cy="0"/>
          </a:xfrm>
          <a:prstGeom prst="straightConnector1">
            <a:avLst/>
          </a:prstGeom>
          <a:noFill/>
          <a:ln w="38100" cap="flat" cmpd="sng">
            <a:solidFill>
              <a:srgbClr val="80BFB7"/>
            </a:solidFill>
            <a:prstDash val="solid"/>
            <a:round/>
            <a:headEnd type="diamond" w="sm" len="sm"/>
            <a:tailEnd type="diamond" w="sm" len="sm"/>
          </a:ln>
        </p:spPr>
      </p:cxnSp>
      <p:sp>
        <p:nvSpPr>
          <p:cNvPr id="3982" name="Google Shape;3982;p2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7" name="Google Shape;3987;p3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988" name="Google Shape;3988;p30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989" name="Google Shape;3989;p30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990" name="Google Shape;3990;p30"/>
          <p:cNvSpPr txBox="1">
            <a:spLocks noGrp="1"/>
          </p:cNvSpPr>
          <p:nvPr>
            <p:ph type="body" idx="3"/>
          </p:nvPr>
        </p:nvSpPr>
        <p:spPr>
          <a:xfrm>
            <a:off x="5300225" y="17554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991" name="Google Shape;3991;p30"/>
          <p:cNvSpPr txBox="1">
            <a:spLocks noGrp="1"/>
          </p:cNvSpPr>
          <p:nvPr>
            <p:ph type="body" idx="1"/>
          </p:nvPr>
        </p:nvSpPr>
        <p:spPr>
          <a:xfrm>
            <a:off x="718300" y="32032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992" name="Google Shape;3992;p30"/>
          <p:cNvSpPr txBox="1">
            <a:spLocks noGrp="1"/>
          </p:cNvSpPr>
          <p:nvPr>
            <p:ph type="body" idx="2"/>
          </p:nvPr>
        </p:nvSpPr>
        <p:spPr>
          <a:xfrm>
            <a:off x="3009263" y="32032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993" name="Google Shape;3993;p30"/>
          <p:cNvSpPr txBox="1">
            <a:spLocks noGrp="1"/>
          </p:cNvSpPr>
          <p:nvPr>
            <p:ph type="body" idx="3"/>
          </p:nvPr>
        </p:nvSpPr>
        <p:spPr>
          <a:xfrm>
            <a:off x="5300225" y="32032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994" name="Google Shape;3994;p3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9" name="Google Shape;3999;p31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3B55"/>
                </a:solidFill>
              </a:rPr>
              <a:t>You can insert graphs from Excel or Google Sheets</a:t>
            </a:r>
            <a:endParaRPr>
              <a:solidFill>
                <a:srgbClr val="003B55"/>
              </a:solidFill>
            </a:endParaRPr>
          </a:p>
        </p:txBody>
      </p:sp>
      <p:sp>
        <p:nvSpPr>
          <p:cNvPr id="4000" name="Google Shape;4000;p3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cxnSp>
        <p:nvCxnSpPr>
          <p:cNvPr id="4001" name="Google Shape;4001;p31"/>
          <p:cNvCxnSpPr/>
          <p:nvPr/>
        </p:nvCxnSpPr>
        <p:spPr>
          <a:xfrm>
            <a:off x="694400" y="881074"/>
            <a:ext cx="6373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02" name="Google Shape;4002;p31"/>
          <p:cNvCxnSpPr/>
          <p:nvPr/>
        </p:nvCxnSpPr>
        <p:spPr>
          <a:xfrm>
            <a:off x="694400" y="1590556"/>
            <a:ext cx="6373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03" name="Google Shape;4003;p31"/>
          <p:cNvCxnSpPr/>
          <p:nvPr/>
        </p:nvCxnSpPr>
        <p:spPr>
          <a:xfrm>
            <a:off x="694400" y="2300038"/>
            <a:ext cx="6373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04" name="Google Shape;4004;p31"/>
          <p:cNvCxnSpPr/>
          <p:nvPr/>
        </p:nvCxnSpPr>
        <p:spPr>
          <a:xfrm>
            <a:off x="694400" y="3009521"/>
            <a:ext cx="6373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05" name="Google Shape;4005;p31"/>
          <p:cNvCxnSpPr/>
          <p:nvPr/>
        </p:nvCxnSpPr>
        <p:spPr>
          <a:xfrm>
            <a:off x="694400" y="3740901"/>
            <a:ext cx="6373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6" name="Google Shape;4006;p31"/>
          <p:cNvSpPr txBox="1"/>
          <p:nvPr/>
        </p:nvSpPr>
        <p:spPr>
          <a:xfrm>
            <a:off x="624915" y="722325"/>
            <a:ext cx="3579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4000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3000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2000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1000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0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07" name="Google Shape;4007;p31"/>
          <p:cNvSpPr/>
          <p:nvPr/>
        </p:nvSpPr>
        <p:spPr>
          <a:xfrm>
            <a:off x="1240516" y="2187311"/>
            <a:ext cx="2058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8" name="Google Shape;4008;p31"/>
          <p:cNvSpPr/>
          <p:nvPr/>
        </p:nvSpPr>
        <p:spPr>
          <a:xfrm>
            <a:off x="1517187" y="1793248"/>
            <a:ext cx="2058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9" name="Google Shape;4009;p31"/>
          <p:cNvSpPr/>
          <p:nvPr/>
        </p:nvSpPr>
        <p:spPr>
          <a:xfrm>
            <a:off x="1793858" y="2300038"/>
            <a:ext cx="2058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0" name="Google Shape;4010;p31"/>
          <p:cNvSpPr/>
          <p:nvPr/>
        </p:nvSpPr>
        <p:spPr>
          <a:xfrm>
            <a:off x="2783918" y="2501101"/>
            <a:ext cx="2058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1" name="Google Shape;4011;p31"/>
          <p:cNvSpPr/>
          <p:nvPr/>
        </p:nvSpPr>
        <p:spPr>
          <a:xfrm>
            <a:off x="3060589" y="1902718"/>
            <a:ext cx="2058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2" name="Google Shape;4012;p31"/>
          <p:cNvSpPr/>
          <p:nvPr/>
        </p:nvSpPr>
        <p:spPr>
          <a:xfrm>
            <a:off x="3337260" y="1035398"/>
            <a:ext cx="2058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3" name="Google Shape;4013;p31"/>
          <p:cNvSpPr/>
          <p:nvPr/>
        </p:nvSpPr>
        <p:spPr>
          <a:xfrm>
            <a:off x="4327320" y="1946493"/>
            <a:ext cx="2058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4" name="Google Shape;4014;p31"/>
          <p:cNvSpPr/>
          <p:nvPr/>
        </p:nvSpPr>
        <p:spPr>
          <a:xfrm>
            <a:off x="4603991" y="880950"/>
            <a:ext cx="2058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5" name="Google Shape;4015;p31"/>
          <p:cNvSpPr/>
          <p:nvPr/>
        </p:nvSpPr>
        <p:spPr>
          <a:xfrm>
            <a:off x="4880662" y="2128936"/>
            <a:ext cx="2058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6" name="Google Shape;4016;p31"/>
          <p:cNvSpPr/>
          <p:nvPr/>
        </p:nvSpPr>
        <p:spPr>
          <a:xfrm>
            <a:off x="5870722" y="2559475"/>
            <a:ext cx="2058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7" name="Google Shape;4017;p31"/>
          <p:cNvSpPr/>
          <p:nvPr/>
        </p:nvSpPr>
        <p:spPr>
          <a:xfrm>
            <a:off x="6147393" y="1099993"/>
            <a:ext cx="2058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8" name="Google Shape;4018;p31"/>
          <p:cNvSpPr/>
          <p:nvPr/>
        </p:nvSpPr>
        <p:spPr>
          <a:xfrm>
            <a:off x="6424064" y="1413783"/>
            <a:ext cx="2058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3" name="Google Shape;4023;p32"/>
          <p:cNvSpPr txBox="1">
            <a:spLocks noGrp="1"/>
          </p:cNvSpPr>
          <p:nvPr>
            <p:ph type="body" idx="4294967295"/>
          </p:nvPr>
        </p:nvSpPr>
        <p:spPr>
          <a:xfrm>
            <a:off x="685800" y="838850"/>
            <a:ext cx="27477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MOBILE</a:t>
            </a:r>
            <a:b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</a:br>
            <a: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PROJECT</a:t>
            </a:r>
            <a:endParaRPr sz="3000">
              <a:solidFill>
                <a:srgbClr val="0B87A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4024" name="Google Shape;4024;p3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grpSp>
        <p:nvGrpSpPr>
          <p:cNvPr id="4025" name="Google Shape;4025;p32"/>
          <p:cNvGrpSpPr/>
          <p:nvPr/>
        </p:nvGrpSpPr>
        <p:grpSpPr>
          <a:xfrm>
            <a:off x="4026775" y="373572"/>
            <a:ext cx="2119546" cy="4396359"/>
            <a:chOff x="2547150" y="238125"/>
            <a:chExt cx="2525675" cy="5238750"/>
          </a:xfrm>
        </p:grpSpPr>
        <p:sp>
          <p:nvSpPr>
            <p:cNvPr id="4026" name="Google Shape;4026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30" name="Google Shape;4030;p32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4073100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5" name="Google Shape;4035;p33"/>
          <p:cNvSpPr txBox="1">
            <a:spLocks noGrp="1"/>
          </p:cNvSpPr>
          <p:nvPr>
            <p:ph type="body" idx="4294967295"/>
          </p:nvPr>
        </p:nvSpPr>
        <p:spPr>
          <a:xfrm>
            <a:off x="685800" y="838850"/>
            <a:ext cx="27477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TABLET</a:t>
            </a:r>
            <a:b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</a:br>
            <a: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PROJECT</a:t>
            </a:r>
            <a:endParaRPr sz="3000">
              <a:solidFill>
                <a:srgbClr val="0B87A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4036" name="Google Shape;4036;p3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grpSp>
        <p:nvGrpSpPr>
          <p:cNvPr id="4037" name="Google Shape;4037;p33"/>
          <p:cNvGrpSpPr/>
          <p:nvPr/>
        </p:nvGrpSpPr>
        <p:grpSpPr>
          <a:xfrm>
            <a:off x="3837677" y="465959"/>
            <a:ext cx="2736410" cy="4222433"/>
            <a:chOff x="2112475" y="238125"/>
            <a:chExt cx="3395050" cy="5238750"/>
          </a:xfrm>
        </p:grpSpPr>
        <p:sp>
          <p:nvSpPr>
            <p:cNvPr id="4038" name="Google Shape;4038;p33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33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33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33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42" name="Google Shape;40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263" y="839688"/>
            <a:ext cx="2597800" cy="346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7" name="Google Shape;4047;p34"/>
          <p:cNvSpPr txBox="1">
            <a:spLocks noGrp="1"/>
          </p:cNvSpPr>
          <p:nvPr>
            <p:ph type="body" idx="4294967295"/>
          </p:nvPr>
        </p:nvSpPr>
        <p:spPr>
          <a:xfrm>
            <a:off x="685800" y="838850"/>
            <a:ext cx="27477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DESKTOP PROJECT</a:t>
            </a:r>
            <a:endParaRPr sz="3000">
              <a:solidFill>
                <a:srgbClr val="0B87A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4048" name="Google Shape;4048;p3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grpSp>
        <p:nvGrpSpPr>
          <p:cNvPr id="4049" name="Google Shape;4049;p34"/>
          <p:cNvGrpSpPr/>
          <p:nvPr/>
        </p:nvGrpSpPr>
        <p:grpSpPr>
          <a:xfrm>
            <a:off x="3009249" y="1241129"/>
            <a:ext cx="4542205" cy="2661224"/>
            <a:chOff x="1177450" y="241631"/>
            <a:chExt cx="6173152" cy="3616776"/>
          </a:xfrm>
        </p:grpSpPr>
        <p:sp>
          <p:nvSpPr>
            <p:cNvPr id="4050" name="Google Shape;4050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1" name="Google Shape;4051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2" name="Google Shape;4052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3" name="Google Shape;4053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054" name="Google Shape;4054;p34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3516425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7" name="Google Shape;4067;p3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4068" name="Google Shape;4068;p36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 sz="2400"/>
              <a:t>Presentation template by </a:t>
            </a:r>
            <a:r>
              <a:rPr lang="en" sz="2400" u="sng">
                <a:solidFill>
                  <a:srgbClr val="0B87A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 sz="2400">
              <a:solidFill>
                <a:srgbClr val="0B87A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sz="2400"/>
              <a:t>Photographs by </a:t>
            </a:r>
            <a:r>
              <a:rPr lang="en" sz="2400" u="sng">
                <a:solidFill>
                  <a:srgbClr val="0B87A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sz="2400">
              <a:solidFill>
                <a:srgbClr val="0B87A1"/>
              </a:solidFill>
            </a:endParaRPr>
          </a:p>
        </p:txBody>
      </p:sp>
      <p:sp>
        <p:nvSpPr>
          <p:cNvPr id="4069" name="Google Shape;4069;p3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4" name="Google Shape;4074;p3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907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4075" name="Google Shape;4075;p37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9075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This presentation uses the following typographies and colors: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▪"/>
            </a:pPr>
            <a:r>
              <a:rPr lang="en" sz="1300"/>
              <a:t>Titles: </a:t>
            </a:r>
            <a:r>
              <a:rPr lang="en" sz="1300" b="1">
                <a:latin typeface="Titillium Web"/>
                <a:ea typeface="Titillium Web"/>
                <a:cs typeface="Titillium Web"/>
                <a:sym typeface="Titillium Web"/>
              </a:rPr>
              <a:t>Dosis</a:t>
            </a:r>
            <a:endParaRPr sz="1300"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▪"/>
            </a:pPr>
            <a:r>
              <a:rPr lang="en" sz="1300"/>
              <a:t>Body copy: </a:t>
            </a:r>
            <a:r>
              <a:rPr lang="en" sz="1300" b="1">
                <a:latin typeface="Titillium Web"/>
                <a:ea typeface="Titillium Web"/>
                <a:cs typeface="Titillium Web"/>
                <a:sym typeface="Titillium Web"/>
              </a:rPr>
              <a:t>Titillium Web</a:t>
            </a:r>
            <a:endParaRPr sz="1300"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You can download the fonts on these pages: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0B87A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http://www.impallari.com/dosis</a:t>
            </a:r>
            <a:endParaRPr sz="1300">
              <a:solidFill>
                <a:srgbClr val="0B87A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0B87A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http://www.campivisivi.net/titillium/</a:t>
            </a:r>
            <a:endParaRPr sz="1300">
              <a:solidFill>
                <a:srgbClr val="0B87A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3B55"/>
                </a:solidFill>
              </a:rPr>
              <a:t>Pastel green </a:t>
            </a:r>
            <a:r>
              <a:rPr lang="en" sz="1300" b="1">
                <a:solidFill>
                  <a:srgbClr val="D3EBD5"/>
                </a:solidFill>
                <a:latin typeface="Titillium Web"/>
                <a:ea typeface="Titillium Web"/>
                <a:cs typeface="Titillium Web"/>
                <a:sym typeface="Titillium Web"/>
              </a:rPr>
              <a:t>#d3ebd5</a:t>
            </a:r>
            <a:r>
              <a:rPr lang="en" sz="1300" b="1">
                <a:solidFill>
                  <a:srgbClr val="003B55"/>
                </a:solidFill>
              </a:rPr>
              <a:t> · </a:t>
            </a:r>
            <a:r>
              <a:rPr lang="en" sz="1300">
                <a:solidFill>
                  <a:srgbClr val="003B55"/>
                </a:solidFill>
              </a:rPr>
              <a:t>Green </a:t>
            </a:r>
            <a:r>
              <a:rPr lang="en" sz="1300" b="1">
                <a:solidFill>
                  <a:srgbClr val="80BFB7"/>
                </a:solidFill>
                <a:latin typeface="Titillium Web"/>
                <a:ea typeface="Titillium Web"/>
                <a:cs typeface="Titillium Web"/>
                <a:sym typeface="Titillium Web"/>
              </a:rPr>
              <a:t>#80bfb7</a:t>
            </a:r>
            <a:r>
              <a:rPr lang="en" sz="1300" b="1">
                <a:solidFill>
                  <a:srgbClr val="003B55"/>
                </a:solidFill>
              </a:rPr>
              <a:t> · </a:t>
            </a:r>
            <a:r>
              <a:rPr lang="en" sz="1300">
                <a:solidFill>
                  <a:srgbClr val="003B55"/>
                </a:solidFill>
              </a:rPr>
              <a:t>Teal </a:t>
            </a:r>
            <a:r>
              <a:rPr lang="en" sz="1300" b="1">
                <a:solidFill>
                  <a:srgbClr val="0B87A1"/>
                </a:solidFill>
                <a:latin typeface="Titillium Web"/>
                <a:ea typeface="Titillium Web"/>
                <a:cs typeface="Titillium Web"/>
                <a:sym typeface="Titillium Web"/>
              </a:rPr>
              <a:t>#0b87a1</a:t>
            </a:r>
            <a:r>
              <a:rPr lang="en" sz="1300" b="1">
                <a:solidFill>
                  <a:srgbClr val="003B55"/>
                </a:solidFill>
              </a:rPr>
              <a:t> · </a:t>
            </a:r>
            <a:r>
              <a:rPr lang="en" sz="1300">
                <a:solidFill>
                  <a:srgbClr val="003B55"/>
                </a:solidFill>
              </a:rPr>
              <a:t>Navy </a:t>
            </a:r>
            <a:r>
              <a:rPr lang="en" sz="1300" b="1">
                <a:solidFill>
                  <a:srgbClr val="01597F"/>
                </a:solidFill>
                <a:latin typeface="Titillium Web"/>
                <a:ea typeface="Titillium Web"/>
                <a:cs typeface="Titillium Web"/>
                <a:sym typeface="Titillium Web"/>
              </a:rPr>
              <a:t>#01597f</a:t>
            </a:r>
            <a:r>
              <a:rPr lang="en" sz="1300" b="1">
                <a:solidFill>
                  <a:srgbClr val="003B55"/>
                </a:solidFill>
              </a:rPr>
              <a:t> · </a:t>
            </a:r>
            <a:r>
              <a:rPr lang="en" sz="1300">
                <a:solidFill>
                  <a:srgbClr val="003B55"/>
                </a:solidFill>
              </a:rPr>
              <a:t>Dark navy </a:t>
            </a:r>
            <a:r>
              <a:rPr lang="en" sz="1300" b="1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#003b55</a:t>
            </a:r>
            <a:endParaRPr sz="1300" b="1">
              <a:solidFill>
                <a:srgbClr val="003B55"/>
              </a:solidFill>
            </a:endParaRPr>
          </a:p>
        </p:txBody>
      </p:sp>
      <p:sp>
        <p:nvSpPr>
          <p:cNvPr id="4076" name="Google Shape;4076;p37"/>
          <p:cNvSpPr txBox="1"/>
          <p:nvPr/>
        </p:nvSpPr>
        <p:spPr>
          <a:xfrm>
            <a:off x="718300" y="4095450"/>
            <a:ext cx="69075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0B87A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i="1">
              <a:solidFill>
                <a:srgbClr val="0B87A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0B87A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0B87A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77" name="Google Shape;4077;p3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2" name="Google Shape;4082;p38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4083" name="Google Shape;4083;p38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5" name="Google Shape;4132;p40">
            <a:extLst>
              <a:ext uri="{FF2B5EF4-FFF2-40B4-BE49-F238E27FC236}">
                <a16:creationId xmlns:a16="http://schemas.microsoft.com/office/drawing/2014/main" id="{53AA2C48-2D1C-4DE8-B8E8-9BC637776F6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0279" y="47041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C92F10A-8C41-4175-A7EE-69102CB72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5571" y="19592"/>
            <a:ext cx="3013045" cy="743335"/>
          </a:xfrm>
        </p:spPr>
        <p:txBody>
          <a:bodyPr/>
          <a:lstStyle/>
          <a:p>
            <a:r>
              <a:rPr lang="es-AR" dirty="0"/>
              <a:t>Análisis previo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F6C84D-F519-4FD8-84EB-F103A5E6DA5B}"/>
              </a:ext>
            </a:extLst>
          </p:cNvPr>
          <p:cNvSpPr txBox="1"/>
          <p:nvPr/>
        </p:nvSpPr>
        <p:spPr>
          <a:xfrm>
            <a:off x="85538" y="859651"/>
            <a:ext cx="542006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b="1" dirty="0"/>
              <a:t>Selección de un </a:t>
            </a:r>
            <a:r>
              <a:rPr lang="es-ES" sz="1600" b="1" dirty="0" err="1"/>
              <a:t>subdataset</a:t>
            </a:r>
            <a:r>
              <a:rPr lang="es-ES" sz="1600" b="1" dirty="0"/>
              <a:t>:</a:t>
            </a:r>
          </a:p>
          <a:p>
            <a:pPr marL="627063" lvl="3" indent="-342900">
              <a:buFont typeface="Courier New" panose="02070309020205020404" pitchFamily="49" charset="0"/>
              <a:buChar char="o"/>
            </a:pPr>
            <a:r>
              <a:rPr lang="es-ES" sz="1600" dirty="0"/>
              <a:t>AMBA + CABA.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b="1" dirty="0"/>
              <a:t>Limpieza e imputación:</a:t>
            </a:r>
          </a:p>
          <a:p>
            <a:pPr marL="627063" lvl="4" indent="-342900">
              <a:buFont typeface="Courier New" panose="02070309020205020404" pitchFamily="49" charset="0"/>
              <a:buChar char="o"/>
            </a:pPr>
            <a:r>
              <a:rPr lang="es-ES" sz="1600" dirty="0"/>
              <a:t>dropeo de columnas;</a:t>
            </a:r>
          </a:p>
          <a:p>
            <a:pPr marL="627063" lvl="3" indent="-342900">
              <a:buFont typeface="Courier New" panose="02070309020205020404" pitchFamily="49" charset="0"/>
              <a:buChar char="o"/>
            </a:pPr>
            <a:r>
              <a:rPr lang="es-ES" sz="1600" dirty="0"/>
              <a:t>imputación de habitaciones;</a:t>
            </a:r>
          </a:p>
          <a:p>
            <a:pPr marL="627063" lvl="3" indent="-342900">
              <a:buFont typeface="Courier New" panose="02070309020205020404" pitchFamily="49" charset="0"/>
              <a:buChar char="o"/>
            </a:pPr>
            <a:r>
              <a:rPr lang="es-ES" sz="1600" dirty="0"/>
              <a:t>dropeo de duplicados, outliers y nulos.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b="1" dirty="0"/>
              <a:t>Cuantificación de variables categóricas:</a:t>
            </a:r>
          </a:p>
          <a:p>
            <a:pPr marL="627063" lvl="3" indent="-342900">
              <a:buFont typeface="Courier New" panose="02070309020205020404" pitchFamily="49" charset="0"/>
              <a:buChar char="o"/>
            </a:pPr>
            <a:r>
              <a:rPr lang="es-ES" sz="1600" dirty="0" err="1"/>
              <a:t>amenities</a:t>
            </a:r>
            <a:r>
              <a:rPr lang="es-ES" sz="1600" dirty="0"/>
              <a:t>;</a:t>
            </a:r>
          </a:p>
          <a:p>
            <a:pPr marL="627063" lvl="3" indent="-342900">
              <a:buFont typeface="Courier New" panose="02070309020205020404" pitchFamily="49" charset="0"/>
              <a:buChar char="o"/>
            </a:pPr>
            <a:r>
              <a:rPr lang="es-ES" sz="1600" dirty="0" err="1"/>
              <a:t>dummies</a:t>
            </a:r>
            <a:r>
              <a:rPr lang="es-ES" sz="1600" dirty="0"/>
              <a:t> (</a:t>
            </a:r>
            <a:r>
              <a:rPr lang="es-ES" sz="1600" dirty="0" err="1"/>
              <a:t>type</a:t>
            </a:r>
            <a:r>
              <a:rPr lang="es-ES" sz="1600" dirty="0"/>
              <a:t>, </a:t>
            </a:r>
            <a:r>
              <a:rPr lang="es-ES" sz="1600" dirty="0" err="1"/>
              <a:t>state</a:t>
            </a:r>
            <a:r>
              <a:rPr lang="es-ES" sz="1600" dirty="0"/>
              <a:t>, place).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/>
          </a:p>
          <a:p>
            <a:endParaRPr lang="es-ES" sz="2000" dirty="0"/>
          </a:p>
          <a:p>
            <a:endParaRPr lang="es-AR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6BCE47-9B8D-4336-95C0-5FBD92BC4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286" y="815897"/>
            <a:ext cx="4789714" cy="37628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8" name="Google Shape;4088;p39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4089" name="Google Shape;4089;p3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4090" name="Google Shape;4090;p39"/>
          <p:cNvSpPr/>
          <p:nvPr/>
        </p:nvSpPr>
        <p:spPr>
          <a:xfrm>
            <a:off x="6818684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DEC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91" name="Google Shape;4091;p39"/>
          <p:cNvSpPr/>
          <p:nvPr/>
        </p:nvSpPr>
        <p:spPr>
          <a:xfrm>
            <a:off x="6236812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NOV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92" name="Google Shape;4092;p39"/>
          <p:cNvSpPr/>
          <p:nvPr/>
        </p:nvSpPr>
        <p:spPr>
          <a:xfrm>
            <a:off x="5654939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OCT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93" name="Google Shape;4093;p39"/>
          <p:cNvSpPr/>
          <p:nvPr/>
        </p:nvSpPr>
        <p:spPr>
          <a:xfrm>
            <a:off x="5073067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SEP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94" name="Google Shape;4094;p39"/>
          <p:cNvSpPr/>
          <p:nvPr/>
        </p:nvSpPr>
        <p:spPr>
          <a:xfrm>
            <a:off x="4491194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AUG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95" name="Google Shape;4095;p39"/>
          <p:cNvSpPr/>
          <p:nvPr/>
        </p:nvSpPr>
        <p:spPr>
          <a:xfrm>
            <a:off x="3909322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JUL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96" name="Google Shape;4096;p39"/>
          <p:cNvSpPr/>
          <p:nvPr/>
        </p:nvSpPr>
        <p:spPr>
          <a:xfrm>
            <a:off x="3327449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JUN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97" name="Google Shape;4097;p39"/>
          <p:cNvSpPr/>
          <p:nvPr/>
        </p:nvSpPr>
        <p:spPr>
          <a:xfrm>
            <a:off x="2745577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MAY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98" name="Google Shape;4098;p39"/>
          <p:cNvSpPr/>
          <p:nvPr/>
        </p:nvSpPr>
        <p:spPr>
          <a:xfrm>
            <a:off x="2163704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APR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99" name="Google Shape;4099;p39"/>
          <p:cNvSpPr/>
          <p:nvPr/>
        </p:nvSpPr>
        <p:spPr>
          <a:xfrm>
            <a:off x="1581832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MAR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00" name="Google Shape;4100;p39"/>
          <p:cNvSpPr/>
          <p:nvPr/>
        </p:nvSpPr>
        <p:spPr>
          <a:xfrm>
            <a:off x="999959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FEB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01" name="Google Shape;4101;p39"/>
          <p:cNvSpPr/>
          <p:nvPr/>
        </p:nvSpPr>
        <p:spPr>
          <a:xfrm>
            <a:off x="418087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JAN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02" name="Google Shape;4102;p39"/>
          <p:cNvSpPr/>
          <p:nvPr/>
        </p:nvSpPr>
        <p:spPr>
          <a:xfrm>
            <a:off x="0" y="2755950"/>
            <a:ext cx="5616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103" name="Google Shape;4103;p39"/>
          <p:cNvCxnSpPr/>
          <p:nvPr/>
        </p:nvCxnSpPr>
        <p:spPr>
          <a:xfrm rot="10800000">
            <a:off x="677815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04" name="Google Shape;4104;p39"/>
          <p:cNvSpPr txBox="1"/>
          <p:nvPr/>
        </p:nvSpPr>
        <p:spPr>
          <a:xfrm>
            <a:off x="641653" y="172720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05" name="Google Shape;4105;p39"/>
          <p:cNvCxnSpPr/>
          <p:nvPr/>
        </p:nvCxnSpPr>
        <p:spPr>
          <a:xfrm rot="10800000">
            <a:off x="1842500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06" name="Google Shape;4106;p39"/>
          <p:cNvSpPr txBox="1"/>
          <p:nvPr/>
        </p:nvSpPr>
        <p:spPr>
          <a:xfrm>
            <a:off x="1807667" y="172720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Red is the colour of danger and courage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07" name="Google Shape;4107;p39"/>
          <p:cNvCxnSpPr/>
          <p:nvPr/>
        </p:nvCxnSpPr>
        <p:spPr>
          <a:xfrm rot="10800000">
            <a:off x="3007186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08" name="Google Shape;4108;p39"/>
          <p:cNvSpPr txBox="1"/>
          <p:nvPr/>
        </p:nvSpPr>
        <p:spPr>
          <a:xfrm>
            <a:off x="2973681" y="172720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09" name="Google Shape;4109;p39"/>
          <p:cNvCxnSpPr/>
          <p:nvPr/>
        </p:nvCxnSpPr>
        <p:spPr>
          <a:xfrm rot="10800000">
            <a:off x="4171871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10" name="Google Shape;4110;p39"/>
          <p:cNvSpPr txBox="1"/>
          <p:nvPr/>
        </p:nvSpPr>
        <p:spPr>
          <a:xfrm>
            <a:off x="4139694" y="172720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11" name="Google Shape;4111;p39"/>
          <p:cNvCxnSpPr/>
          <p:nvPr/>
        </p:nvCxnSpPr>
        <p:spPr>
          <a:xfrm rot="10800000">
            <a:off x="5336557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12" name="Google Shape;4112;p39"/>
          <p:cNvSpPr txBox="1"/>
          <p:nvPr/>
        </p:nvSpPr>
        <p:spPr>
          <a:xfrm>
            <a:off x="5305708" y="172720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13" name="Google Shape;4113;p39"/>
          <p:cNvCxnSpPr/>
          <p:nvPr/>
        </p:nvCxnSpPr>
        <p:spPr>
          <a:xfrm rot="10800000">
            <a:off x="6501242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14" name="Google Shape;4114;p39"/>
          <p:cNvSpPr txBox="1"/>
          <p:nvPr/>
        </p:nvSpPr>
        <p:spPr>
          <a:xfrm>
            <a:off x="6471722" y="172720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15" name="Google Shape;4115;p39"/>
          <p:cNvCxnSpPr/>
          <p:nvPr/>
        </p:nvCxnSpPr>
        <p:spPr>
          <a:xfrm rot="10800000">
            <a:off x="126910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16" name="Google Shape;4116;p39"/>
          <p:cNvSpPr txBox="1"/>
          <p:nvPr/>
        </p:nvSpPr>
        <p:spPr>
          <a:xfrm>
            <a:off x="1207274" y="364815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17" name="Google Shape;4117;p39"/>
          <p:cNvCxnSpPr/>
          <p:nvPr/>
        </p:nvCxnSpPr>
        <p:spPr>
          <a:xfrm rot="10800000">
            <a:off x="24337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18" name="Google Shape;4118;p39"/>
          <p:cNvSpPr txBox="1"/>
          <p:nvPr/>
        </p:nvSpPr>
        <p:spPr>
          <a:xfrm>
            <a:off x="2380034" y="364815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19" name="Google Shape;4119;p39"/>
          <p:cNvCxnSpPr/>
          <p:nvPr/>
        </p:nvCxnSpPr>
        <p:spPr>
          <a:xfrm rot="10800000">
            <a:off x="3598473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20" name="Google Shape;4120;p39"/>
          <p:cNvSpPr txBox="1"/>
          <p:nvPr/>
        </p:nvSpPr>
        <p:spPr>
          <a:xfrm>
            <a:off x="3552795" y="364815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21" name="Google Shape;4121;p39"/>
          <p:cNvCxnSpPr/>
          <p:nvPr/>
        </p:nvCxnSpPr>
        <p:spPr>
          <a:xfrm rot="10800000">
            <a:off x="4763158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22" name="Google Shape;4122;p39"/>
          <p:cNvSpPr txBox="1"/>
          <p:nvPr/>
        </p:nvSpPr>
        <p:spPr>
          <a:xfrm>
            <a:off x="4725556" y="364815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Red is the colour of danger and courage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23" name="Google Shape;4123;p39"/>
          <p:cNvCxnSpPr/>
          <p:nvPr/>
        </p:nvCxnSpPr>
        <p:spPr>
          <a:xfrm rot="10800000">
            <a:off x="5927844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24" name="Google Shape;4124;p39"/>
          <p:cNvSpPr txBox="1"/>
          <p:nvPr/>
        </p:nvSpPr>
        <p:spPr>
          <a:xfrm>
            <a:off x="5898317" y="364815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25" name="Google Shape;4125;p39"/>
          <p:cNvCxnSpPr/>
          <p:nvPr/>
        </p:nvCxnSpPr>
        <p:spPr>
          <a:xfrm rot="10800000">
            <a:off x="7092529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26" name="Google Shape;4126;p39"/>
          <p:cNvSpPr txBox="1"/>
          <p:nvPr/>
        </p:nvSpPr>
        <p:spPr>
          <a:xfrm>
            <a:off x="7059218" y="3648150"/>
            <a:ext cx="91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3" name="Google Shape;4163;p4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164" name="Google Shape;4164;p4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graphicFrame>
        <p:nvGraphicFramePr>
          <p:cNvPr id="4165" name="Google Shape;4165;p41"/>
          <p:cNvGraphicFramePr/>
          <p:nvPr/>
        </p:nvGraphicFramePr>
        <p:xfrm>
          <a:off x="844125" y="1564481"/>
          <a:ext cx="6665525" cy="3188250"/>
        </p:xfrm>
        <a:graphic>
          <a:graphicData uri="http://schemas.openxmlformats.org/drawingml/2006/table">
            <a:tbl>
              <a:tblPr>
                <a:noFill/>
                <a:tableStyleId>{0F24753E-8A85-4BEE-97E2-441CDA198357}</a:tableStyleId>
              </a:tblPr>
              <a:tblGrid>
                <a:gridCol w="1147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8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Week 1</a:t>
                      </a:r>
                      <a:endParaRPr sz="800" b="1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Week 2</a:t>
                      </a:r>
                      <a:endParaRPr sz="800" b="1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4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5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6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7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8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9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11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12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13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14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1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2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3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4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5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6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7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8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0" name="Google Shape;4170;p42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171" name="Google Shape;4171;p4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4172" name="Google Shape;4172;p42"/>
          <p:cNvSpPr/>
          <p:nvPr/>
        </p:nvSpPr>
        <p:spPr>
          <a:xfrm>
            <a:off x="718288" y="1596775"/>
            <a:ext cx="3618900" cy="136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STRENGTHS</a:t>
            </a:r>
            <a:endParaRPr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73" name="Google Shape;4173;p42"/>
          <p:cNvSpPr/>
          <p:nvPr/>
        </p:nvSpPr>
        <p:spPr>
          <a:xfrm>
            <a:off x="4487028" y="1596775"/>
            <a:ext cx="3618900" cy="136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WEAKNESSES</a:t>
            </a:r>
            <a:endParaRPr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74" name="Google Shape;4174;p42"/>
          <p:cNvSpPr/>
          <p:nvPr/>
        </p:nvSpPr>
        <p:spPr>
          <a:xfrm>
            <a:off x="718288" y="3109760"/>
            <a:ext cx="3618900" cy="136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Black is the color of ebony and of outer space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OPPORTUNITIES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75" name="Google Shape;4175;p42"/>
          <p:cNvSpPr/>
          <p:nvPr/>
        </p:nvSpPr>
        <p:spPr>
          <a:xfrm>
            <a:off x="4487028" y="3109760"/>
            <a:ext cx="3618900" cy="136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White is the color of milk and fresh snow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THREATS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76" name="Google Shape;4176;p42"/>
          <p:cNvSpPr/>
          <p:nvPr/>
        </p:nvSpPr>
        <p:spPr>
          <a:xfrm>
            <a:off x="3298451" y="1919409"/>
            <a:ext cx="2079600" cy="20796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7" name="Google Shape;4177;p42"/>
          <p:cNvSpPr/>
          <p:nvPr/>
        </p:nvSpPr>
        <p:spPr>
          <a:xfrm rot="5400000">
            <a:off x="3448410" y="1919409"/>
            <a:ext cx="2079600" cy="20796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8" name="Google Shape;4178;p42"/>
          <p:cNvSpPr/>
          <p:nvPr/>
        </p:nvSpPr>
        <p:spPr>
          <a:xfrm rot="10800000">
            <a:off x="3448410" y="2070542"/>
            <a:ext cx="2079600" cy="20796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9" name="Google Shape;4179;p42"/>
          <p:cNvSpPr/>
          <p:nvPr/>
        </p:nvSpPr>
        <p:spPr>
          <a:xfrm rot="-5400000">
            <a:off x="3298451" y="2070542"/>
            <a:ext cx="2079600" cy="20796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0" name="Google Shape;4180;p42"/>
          <p:cNvSpPr/>
          <p:nvPr/>
        </p:nvSpPr>
        <p:spPr>
          <a:xfrm>
            <a:off x="3777233" y="2353205"/>
            <a:ext cx="249220" cy="39587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osis"/>
              </a:rPr>
              <a:t>S</a:t>
            </a:r>
          </a:p>
        </p:txBody>
      </p:sp>
      <p:sp>
        <p:nvSpPr>
          <p:cNvPr id="4181" name="Google Shape;4181;p42"/>
          <p:cNvSpPr/>
          <p:nvPr/>
        </p:nvSpPr>
        <p:spPr>
          <a:xfrm>
            <a:off x="4651057" y="2359847"/>
            <a:ext cx="459648" cy="39162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osis"/>
              </a:rPr>
              <a:t>W</a:t>
            </a:r>
          </a:p>
        </p:txBody>
      </p:sp>
      <p:sp>
        <p:nvSpPr>
          <p:cNvPr id="4182" name="Google Shape;4182;p42"/>
          <p:cNvSpPr/>
          <p:nvPr/>
        </p:nvSpPr>
        <p:spPr>
          <a:xfrm>
            <a:off x="3747475" y="3305113"/>
            <a:ext cx="249220" cy="39162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osis"/>
              </a:rPr>
              <a:t>O</a:t>
            </a:r>
          </a:p>
        </p:txBody>
      </p:sp>
      <p:sp>
        <p:nvSpPr>
          <p:cNvPr id="4183" name="Google Shape;4183;p42"/>
          <p:cNvSpPr/>
          <p:nvPr/>
        </p:nvSpPr>
        <p:spPr>
          <a:xfrm>
            <a:off x="4749363" y="3311754"/>
            <a:ext cx="268349" cy="3884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osis"/>
              </a:rPr>
              <a:t>T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" name="Google Shape;4188;p43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</a:rPr>
              <a:t>BUSINESS MODEL CANVAS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4189" name="Google Shape;4189;p4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63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4190" name="Google Shape;4190;p43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Key Activities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800" b="1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91" name="Google Shape;4191;p43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Key Resources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92" name="Google Shape;4192;p43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Value Propositions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93" name="Google Shape;4193;p43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Customer Relationships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94" name="Google Shape;4194;p43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Channels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95" name="Google Shape;4195;p43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Customer Segments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96" name="Google Shape;4196;p43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Key Partners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800" b="1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97" name="Google Shape;4197;p43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Cost Structure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98" name="Google Shape;4198;p43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Revenue Streams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99" name="Google Shape;4199;p43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200" name="Google Shape;4200;p43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201" name="Google Shape;4201;p43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202" name="Google Shape;4202;p43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203" name="Google Shape;4203;p43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4204" name="Google Shape;4204;p43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05" name="Google Shape;4205;p43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206" name="Google Shape;4206;p43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207" name="Google Shape;4207;p43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4208" name="Google Shape;4208;p43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09" name="Google Shape;4209;p43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10" name="Google Shape;4210;p43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211" name="Google Shape;4211;p43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4212" name="Google Shape;4212;p43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13" name="Google Shape;4213;p43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14" name="Google Shape;4214;p43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15" name="Google Shape;4215;p43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16" name="Google Shape;4216;p43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217" name="Google Shape;4217;p43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4218" name="Google Shape;4218;p4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19" name="Google Shape;4219;p4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20" name="Google Shape;4220;p4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21" name="Google Shape;4221;p4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22" name="Google Shape;4222;p4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23" name="Google Shape;4223;p4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8" name="Google Shape;4228;p4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4229" name="Google Shape;4229;p4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grpSp>
        <p:nvGrpSpPr>
          <p:cNvPr id="4230" name="Google Shape;4230;p44"/>
          <p:cNvGrpSpPr/>
          <p:nvPr/>
        </p:nvGrpSpPr>
        <p:grpSpPr>
          <a:xfrm>
            <a:off x="855289" y="1722097"/>
            <a:ext cx="3264414" cy="2934771"/>
            <a:chOff x="3778727" y="4460423"/>
            <a:chExt cx="720160" cy="647438"/>
          </a:xfrm>
        </p:grpSpPr>
        <p:sp>
          <p:nvSpPr>
            <p:cNvPr id="4231" name="Google Shape;4231;p44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232" name="Google Shape;4232;p44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233" name="Google Shape;4233;p44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234" name="Google Shape;4234;p44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235" name="Google Shape;4235;p44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236" name="Google Shape;4236;p44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237" name="Google Shape;4237;p44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cxnSp>
        <p:nvCxnSpPr>
          <p:cNvPr id="4238" name="Google Shape;4238;p44"/>
          <p:cNvCxnSpPr/>
          <p:nvPr/>
        </p:nvCxnSpPr>
        <p:spPr>
          <a:xfrm>
            <a:off x="4047374" y="2207987"/>
            <a:ext cx="956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39" name="Google Shape;4239;p44"/>
          <p:cNvSpPr txBox="1"/>
          <p:nvPr/>
        </p:nvSpPr>
        <p:spPr>
          <a:xfrm>
            <a:off x="5059300" y="2052331"/>
            <a:ext cx="25212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240" name="Google Shape;4240;p44"/>
          <p:cNvCxnSpPr/>
          <p:nvPr/>
        </p:nvCxnSpPr>
        <p:spPr>
          <a:xfrm>
            <a:off x="3906532" y="2643722"/>
            <a:ext cx="10971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41" name="Google Shape;4241;p44"/>
          <p:cNvSpPr txBox="1"/>
          <p:nvPr/>
        </p:nvSpPr>
        <p:spPr>
          <a:xfrm>
            <a:off x="5059300" y="2488056"/>
            <a:ext cx="25212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242" name="Google Shape;4242;p44"/>
          <p:cNvCxnSpPr/>
          <p:nvPr/>
        </p:nvCxnSpPr>
        <p:spPr>
          <a:xfrm>
            <a:off x="3706386" y="3079457"/>
            <a:ext cx="12972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43" name="Google Shape;4243;p44"/>
          <p:cNvSpPr txBox="1"/>
          <p:nvPr/>
        </p:nvSpPr>
        <p:spPr>
          <a:xfrm>
            <a:off x="5059300" y="2923782"/>
            <a:ext cx="25212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244" name="Google Shape;4244;p44"/>
          <p:cNvCxnSpPr/>
          <p:nvPr/>
        </p:nvCxnSpPr>
        <p:spPr>
          <a:xfrm>
            <a:off x="3535892" y="3515169"/>
            <a:ext cx="14676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45" name="Google Shape;4245;p44"/>
          <p:cNvSpPr txBox="1"/>
          <p:nvPr/>
        </p:nvSpPr>
        <p:spPr>
          <a:xfrm>
            <a:off x="5059300" y="3359507"/>
            <a:ext cx="25212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246" name="Google Shape;4246;p44"/>
          <p:cNvCxnSpPr/>
          <p:nvPr/>
        </p:nvCxnSpPr>
        <p:spPr>
          <a:xfrm>
            <a:off x="3350561" y="3950903"/>
            <a:ext cx="1653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47" name="Google Shape;4247;p44"/>
          <p:cNvSpPr txBox="1"/>
          <p:nvPr/>
        </p:nvSpPr>
        <p:spPr>
          <a:xfrm>
            <a:off x="5059300" y="3795233"/>
            <a:ext cx="25212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248" name="Google Shape;4248;p44"/>
          <p:cNvCxnSpPr/>
          <p:nvPr/>
        </p:nvCxnSpPr>
        <p:spPr>
          <a:xfrm>
            <a:off x="3157834" y="4386615"/>
            <a:ext cx="18381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49" name="Google Shape;4249;p44"/>
          <p:cNvSpPr txBox="1"/>
          <p:nvPr/>
        </p:nvSpPr>
        <p:spPr>
          <a:xfrm>
            <a:off x="5059300" y="4230958"/>
            <a:ext cx="25212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4" name="Google Shape;4254;p4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4255" name="Google Shape;4255;p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pic>
        <p:nvPicPr>
          <p:cNvPr id="4256" name="Google Shape;4256;p45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16850" y="1894925"/>
            <a:ext cx="1403700" cy="140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257" name="Google Shape;4257;p45"/>
          <p:cNvSpPr txBox="1"/>
          <p:nvPr/>
        </p:nvSpPr>
        <p:spPr>
          <a:xfrm>
            <a:off x="821587" y="3421100"/>
            <a:ext cx="14037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Imani Jackson</a:t>
            </a:r>
            <a:br>
              <a:rPr lang="en"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JOB TITLE</a:t>
            </a:r>
            <a:endParaRPr sz="8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4258" name="Google Shape;4258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83046" y="1894925"/>
            <a:ext cx="1403700" cy="140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259" name="Google Shape;4259;p45"/>
          <p:cNvSpPr txBox="1"/>
          <p:nvPr/>
        </p:nvSpPr>
        <p:spPr>
          <a:xfrm>
            <a:off x="2687783" y="3421100"/>
            <a:ext cx="14037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Marcos Galán</a:t>
            </a:r>
            <a:br>
              <a:rPr lang="en"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JOB TITLE</a:t>
            </a:r>
            <a:endParaRPr sz="8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4260" name="Google Shape;4260;p45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549242" y="1894925"/>
            <a:ext cx="1403700" cy="140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261" name="Google Shape;4261;p45"/>
          <p:cNvSpPr txBox="1"/>
          <p:nvPr/>
        </p:nvSpPr>
        <p:spPr>
          <a:xfrm>
            <a:off x="4553979" y="3421100"/>
            <a:ext cx="14037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Ixchel Valdía</a:t>
            </a:r>
            <a:br>
              <a:rPr lang="en"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JOB TITLE</a:t>
            </a:r>
            <a:endParaRPr sz="8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4262" name="Google Shape;4262;p45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415438" y="1894925"/>
            <a:ext cx="1403700" cy="140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263" name="Google Shape;4263;p45"/>
          <p:cNvSpPr txBox="1"/>
          <p:nvPr/>
        </p:nvSpPr>
        <p:spPr>
          <a:xfrm>
            <a:off x="6420175" y="3421100"/>
            <a:ext cx="14037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Nils Årud</a:t>
            </a:r>
            <a:br>
              <a:rPr lang="en"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JOB TITLE</a:t>
            </a:r>
            <a:endParaRPr sz="8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8" name="Google Shape;4268;p46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</a:rPr>
              <a:t>COMPETITOR MATRIX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4269" name="Google Shape;4269;p46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0" name="Google Shape;4270;p46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4271" name="Google Shape;4271;p46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2" name="Google Shape;4272;p46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3" name="Google Shape;4273;p46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4" name="Google Shape;4274;p46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5" name="Google Shape;4275;p46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6" name="Google Shape;4276;p46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7" name="Google Shape;4277;p46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8" name="Google Shape;4278;p46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9" name="Google Shape;4279;p46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0" name="Google Shape;4280;p46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1" name="Google Shape;4281;p46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2" name="Google Shape;4282;p46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3" name="Google Shape;4283;p46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4" name="Google Shape;4284;p46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5" name="Google Shape;4285;p46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6" name="Google Shape;4286;p46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7" name="Google Shape;4287;p46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8" name="Google Shape;4288;p46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9" name="Google Shape;4289;p46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0" name="Google Shape;4290;p46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1" name="Google Shape;4291;p46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2" name="Google Shape;4292;p46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3" name="Google Shape;4293;p46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4" name="Google Shape;4294;p46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5" name="Google Shape;4295;p46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6" name="Google Shape;4296;p46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7" name="Google Shape;4297;p46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8" name="Google Shape;4298;p46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9" name="Google Shape;4299;p46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0" name="Google Shape;4300;p46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1" name="Google Shape;4301;p46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2" name="Google Shape;4302;p46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3" name="Google Shape;4303;p46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4" name="Google Shape;4304;p46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5" name="Google Shape;4305;p46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6" name="Google Shape;4306;p46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7" name="Google Shape;4307;p46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8" name="Google Shape;4308;p46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9" name="Google Shape;4309;p46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0" name="Google Shape;4310;p46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1" name="Google Shape;4311;p46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2" name="Google Shape;4312;p46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3" name="Google Shape;4313;p46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4" name="Google Shape;4314;p46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5" name="Google Shape;4315;p46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6" name="Google Shape;4316;p46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317" name="Google Shape;4317;p4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66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4318" name="Google Shape;4318;p46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4319" name="Google Shape;4319;p46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0" name="Google Shape;4320;p46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1" name="Google Shape;4321;p46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2" name="Google Shape;4322;p46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3" name="Google Shape;4323;p46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4" name="Google Shape;4324;p46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5" name="Google Shape;4325;p46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6" name="Google Shape;4326;p46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7" name="Google Shape;4327;p46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8" name="Google Shape;4328;p46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9" name="Google Shape;4329;p46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0" name="Google Shape;4330;p46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1" name="Google Shape;4331;p46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2" name="Google Shape;4332;p46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3" name="Google Shape;4333;p46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4" name="Google Shape;4334;p46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5" name="Google Shape;4335;p46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6" name="Google Shape;4336;p46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7" name="Google Shape;4337;p46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8" name="Google Shape;4338;p46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9" name="Google Shape;4339;p46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0" name="Google Shape;4340;p46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341" name="Google Shape;4341;p46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4342" name="Google Shape;4342;p46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4343" name="Google Shape;4343;p46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LOW VALUE 1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44" name="Google Shape;4344;p46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HIGH VALUE 1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45" name="Google Shape;4345;p46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LOW VALUE 2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46" name="Google Shape;4346;p46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HIGH VALUE 2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47" name="Google Shape;4347;p46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Our company</a:t>
            </a:r>
            <a:endParaRPr sz="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48" name="Google Shape;4348;p46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49" name="Google Shape;4349;p46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50" name="Google Shape;4350;p46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51" name="Google Shape;4351;p46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52" name="Google Shape;4352;p46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53" name="Google Shape;4353;p46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8" name="Google Shape;4358;p4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4359" name="Google Shape;4359;p4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graphicFrame>
        <p:nvGraphicFramePr>
          <p:cNvPr id="4360" name="Google Shape;4360;p47"/>
          <p:cNvGraphicFramePr/>
          <p:nvPr/>
        </p:nvGraphicFramePr>
        <p:xfrm>
          <a:off x="861700" y="1663695"/>
          <a:ext cx="6729750" cy="2552475"/>
        </p:xfrm>
        <a:graphic>
          <a:graphicData uri="http://schemas.openxmlformats.org/drawingml/2006/table">
            <a:tbl>
              <a:tblPr>
                <a:noFill/>
                <a:tableStyleId>{6A787F38-7B79-44E3-ACA7-109338EB0D08}</a:tableStyleId>
              </a:tblPr>
              <a:tblGrid>
                <a:gridCol w="74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4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4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4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4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54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SUNDAY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MONDAY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TUESDAY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WEDNESDAY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THURSDAY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FRIDAY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SATURDAY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9:00 - 9:45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10:00 - 10:45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11:00 - 11:45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12:00 - 13:15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13:30 - 14:15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14:30 - 15:15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1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15:30 - 16:15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4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5" name="Google Shape;4365;p48"/>
          <p:cNvGrpSpPr/>
          <p:nvPr/>
        </p:nvGrpSpPr>
        <p:grpSpPr>
          <a:xfrm>
            <a:off x="282768" y="342338"/>
            <a:ext cx="347107" cy="438984"/>
            <a:chOff x="584925" y="238125"/>
            <a:chExt cx="415200" cy="525100"/>
          </a:xfrm>
        </p:grpSpPr>
        <p:sp>
          <p:nvSpPr>
            <p:cNvPr id="4366" name="Google Shape;4366;p48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48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48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48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48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48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2" name="Google Shape;4372;p48"/>
          <p:cNvGrpSpPr/>
          <p:nvPr/>
        </p:nvGrpSpPr>
        <p:grpSpPr>
          <a:xfrm>
            <a:off x="834027" y="406125"/>
            <a:ext cx="371623" cy="309362"/>
            <a:chOff x="1244325" y="314425"/>
            <a:chExt cx="444525" cy="370050"/>
          </a:xfrm>
        </p:grpSpPr>
        <p:sp>
          <p:nvSpPr>
            <p:cNvPr id="4373" name="Google Shape;4373;p48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48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5" name="Google Shape;4375;p48"/>
          <p:cNvGrpSpPr/>
          <p:nvPr/>
        </p:nvGrpSpPr>
        <p:grpSpPr>
          <a:xfrm>
            <a:off x="1405725" y="404599"/>
            <a:ext cx="355300" cy="312413"/>
            <a:chOff x="1928175" y="312600"/>
            <a:chExt cx="425000" cy="373700"/>
          </a:xfrm>
        </p:grpSpPr>
        <p:sp>
          <p:nvSpPr>
            <p:cNvPr id="4376" name="Google Shape;4376;p48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48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8" name="Google Shape;4378;p48"/>
          <p:cNvSpPr/>
          <p:nvPr/>
        </p:nvSpPr>
        <p:spPr>
          <a:xfrm>
            <a:off x="20015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9" name="Google Shape;4379;p48"/>
          <p:cNvSpPr/>
          <p:nvPr/>
        </p:nvSpPr>
        <p:spPr>
          <a:xfrm>
            <a:off x="25849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0" name="Google Shape;4380;p48"/>
          <p:cNvGrpSpPr/>
          <p:nvPr/>
        </p:nvGrpSpPr>
        <p:grpSpPr>
          <a:xfrm>
            <a:off x="3069763" y="388276"/>
            <a:ext cx="408386" cy="345080"/>
            <a:chOff x="3918650" y="293075"/>
            <a:chExt cx="488500" cy="412775"/>
          </a:xfrm>
        </p:grpSpPr>
        <p:sp>
          <p:nvSpPr>
            <p:cNvPr id="4381" name="Google Shape;4381;p48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48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48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4" name="Google Shape;4384;p48"/>
          <p:cNvGrpSpPr/>
          <p:nvPr/>
        </p:nvGrpSpPr>
        <p:grpSpPr>
          <a:xfrm>
            <a:off x="3669530" y="362235"/>
            <a:ext cx="335905" cy="397142"/>
            <a:chOff x="4636075" y="261925"/>
            <a:chExt cx="401800" cy="475050"/>
          </a:xfrm>
        </p:grpSpPr>
        <p:sp>
          <p:nvSpPr>
            <p:cNvPr id="4385" name="Google Shape;4385;p48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4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48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48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9" name="Google Shape;4389;p48"/>
          <p:cNvSpPr/>
          <p:nvPr/>
        </p:nvSpPr>
        <p:spPr>
          <a:xfrm>
            <a:off x="42087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90" name="Google Shape;4390;p48"/>
          <p:cNvGrpSpPr/>
          <p:nvPr/>
        </p:nvGrpSpPr>
        <p:grpSpPr>
          <a:xfrm>
            <a:off x="4796082" y="395424"/>
            <a:ext cx="336908" cy="330262"/>
            <a:chOff x="5983625" y="301625"/>
            <a:chExt cx="403000" cy="395050"/>
          </a:xfrm>
        </p:grpSpPr>
        <p:sp>
          <p:nvSpPr>
            <p:cNvPr id="4391" name="Google Shape;4391;p48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48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48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48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48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48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48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48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48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48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48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48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48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48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48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48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48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48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48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48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1" name="Google Shape;4411;p48"/>
          <p:cNvGrpSpPr/>
          <p:nvPr/>
        </p:nvGrpSpPr>
        <p:grpSpPr>
          <a:xfrm>
            <a:off x="5362158" y="392853"/>
            <a:ext cx="331808" cy="331307"/>
            <a:chOff x="6660750" y="298550"/>
            <a:chExt cx="396900" cy="396300"/>
          </a:xfrm>
        </p:grpSpPr>
        <p:sp>
          <p:nvSpPr>
            <p:cNvPr id="4412" name="Google Shape;4412;p48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48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4" name="Google Shape;4414;p48"/>
          <p:cNvGrpSpPr/>
          <p:nvPr/>
        </p:nvGrpSpPr>
        <p:grpSpPr>
          <a:xfrm>
            <a:off x="282768" y="914538"/>
            <a:ext cx="347107" cy="420111"/>
            <a:chOff x="584925" y="922575"/>
            <a:chExt cx="415200" cy="502525"/>
          </a:xfrm>
        </p:grpSpPr>
        <p:sp>
          <p:nvSpPr>
            <p:cNvPr id="4415" name="Google Shape;4415;p48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48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48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8" name="Google Shape;4418;p48"/>
          <p:cNvGrpSpPr/>
          <p:nvPr/>
        </p:nvGrpSpPr>
        <p:grpSpPr>
          <a:xfrm>
            <a:off x="836075" y="904841"/>
            <a:ext cx="367547" cy="437980"/>
            <a:chOff x="1246775" y="910975"/>
            <a:chExt cx="439650" cy="523900"/>
          </a:xfrm>
        </p:grpSpPr>
        <p:sp>
          <p:nvSpPr>
            <p:cNvPr id="4419" name="Google Shape;4419;p48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48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48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22" name="Google Shape;4422;p48"/>
          <p:cNvGrpSpPr/>
          <p:nvPr/>
        </p:nvGrpSpPr>
        <p:grpSpPr>
          <a:xfrm>
            <a:off x="1404200" y="975274"/>
            <a:ext cx="358351" cy="298118"/>
            <a:chOff x="1926350" y="995225"/>
            <a:chExt cx="428650" cy="356600"/>
          </a:xfrm>
        </p:grpSpPr>
        <p:sp>
          <p:nvSpPr>
            <p:cNvPr id="4423" name="Google Shape;4423;p48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48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48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48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7" name="Google Shape;4427;p48"/>
          <p:cNvSpPr/>
          <p:nvPr/>
        </p:nvSpPr>
        <p:spPr>
          <a:xfrm>
            <a:off x="19718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8" name="Google Shape;4428;p48"/>
          <p:cNvSpPr/>
          <p:nvPr/>
        </p:nvSpPr>
        <p:spPr>
          <a:xfrm>
            <a:off x="25359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9" name="Google Shape;4429;p48"/>
          <p:cNvSpPr/>
          <p:nvPr/>
        </p:nvSpPr>
        <p:spPr>
          <a:xfrm>
            <a:off x="31046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0" name="Google Shape;4430;p48"/>
          <p:cNvSpPr/>
          <p:nvPr/>
        </p:nvSpPr>
        <p:spPr>
          <a:xfrm>
            <a:off x="36793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1" name="Google Shape;4431;p48"/>
          <p:cNvGrpSpPr/>
          <p:nvPr/>
        </p:nvGrpSpPr>
        <p:grpSpPr>
          <a:xfrm>
            <a:off x="4226431" y="952827"/>
            <a:ext cx="349155" cy="349657"/>
            <a:chOff x="5302225" y="968375"/>
            <a:chExt cx="417650" cy="418250"/>
          </a:xfrm>
        </p:grpSpPr>
        <p:sp>
          <p:nvSpPr>
            <p:cNvPr id="4432" name="Google Shape;4432;p48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48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4" name="Google Shape;4434;p48"/>
          <p:cNvGrpSpPr/>
          <p:nvPr/>
        </p:nvGrpSpPr>
        <p:grpSpPr>
          <a:xfrm>
            <a:off x="4748095" y="913514"/>
            <a:ext cx="432881" cy="421637"/>
            <a:chOff x="5926225" y="921350"/>
            <a:chExt cx="517800" cy="504350"/>
          </a:xfrm>
        </p:grpSpPr>
        <p:sp>
          <p:nvSpPr>
            <p:cNvPr id="4435" name="Google Shape;4435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7" name="Google Shape;4437;p48"/>
          <p:cNvGrpSpPr/>
          <p:nvPr/>
        </p:nvGrpSpPr>
        <p:grpSpPr>
          <a:xfrm>
            <a:off x="5325918" y="921686"/>
            <a:ext cx="404290" cy="405314"/>
            <a:chOff x="6617400" y="931125"/>
            <a:chExt cx="483600" cy="484825"/>
          </a:xfrm>
        </p:grpSpPr>
        <p:sp>
          <p:nvSpPr>
            <p:cNvPr id="4438" name="Google Shape;4438;p48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48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0" name="Google Shape;4440;p48"/>
          <p:cNvGrpSpPr/>
          <p:nvPr/>
        </p:nvGrpSpPr>
        <p:grpSpPr>
          <a:xfrm>
            <a:off x="261325" y="1551048"/>
            <a:ext cx="389994" cy="273623"/>
            <a:chOff x="559275" y="1683950"/>
            <a:chExt cx="466500" cy="327300"/>
          </a:xfrm>
        </p:grpSpPr>
        <p:sp>
          <p:nvSpPr>
            <p:cNvPr id="4441" name="Google Shape;4441;p48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48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3" name="Google Shape;4443;p48"/>
          <p:cNvGrpSpPr/>
          <p:nvPr/>
        </p:nvGrpSpPr>
        <p:grpSpPr>
          <a:xfrm>
            <a:off x="824852" y="1496958"/>
            <a:ext cx="389994" cy="381822"/>
            <a:chOff x="1233350" y="1619250"/>
            <a:chExt cx="466500" cy="456725"/>
          </a:xfrm>
        </p:grpSpPr>
        <p:sp>
          <p:nvSpPr>
            <p:cNvPr id="4444" name="Google Shape;4444;p48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48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48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48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8" name="Google Shape;4448;p48"/>
          <p:cNvGrpSpPr/>
          <p:nvPr/>
        </p:nvGrpSpPr>
        <p:grpSpPr>
          <a:xfrm>
            <a:off x="1400626" y="1505109"/>
            <a:ext cx="365499" cy="365499"/>
            <a:chOff x="1922075" y="1629000"/>
            <a:chExt cx="437200" cy="437200"/>
          </a:xfrm>
        </p:grpSpPr>
        <p:sp>
          <p:nvSpPr>
            <p:cNvPr id="4449" name="Google Shape;4449;p48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48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1" name="Google Shape;4451;p48"/>
          <p:cNvGrpSpPr/>
          <p:nvPr/>
        </p:nvGrpSpPr>
        <p:grpSpPr>
          <a:xfrm>
            <a:off x="1962627" y="1503584"/>
            <a:ext cx="368551" cy="368551"/>
            <a:chOff x="2594325" y="1627175"/>
            <a:chExt cx="440850" cy="440850"/>
          </a:xfrm>
        </p:grpSpPr>
        <p:sp>
          <p:nvSpPr>
            <p:cNvPr id="4452" name="Google Shape;4452;p48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48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48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55" name="Google Shape;4455;p48"/>
          <p:cNvSpPr/>
          <p:nvPr/>
        </p:nvSpPr>
        <p:spPr>
          <a:xfrm>
            <a:off x="25425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56" name="Google Shape;4456;p48"/>
          <p:cNvGrpSpPr/>
          <p:nvPr/>
        </p:nvGrpSpPr>
        <p:grpSpPr>
          <a:xfrm>
            <a:off x="3124395" y="1476017"/>
            <a:ext cx="299121" cy="423685"/>
            <a:chOff x="3984000" y="1594200"/>
            <a:chExt cx="357800" cy="506800"/>
          </a:xfrm>
        </p:grpSpPr>
        <p:sp>
          <p:nvSpPr>
            <p:cNvPr id="4457" name="Google Shape;4457;p48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48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9" name="Google Shape;4459;p48"/>
          <p:cNvGrpSpPr/>
          <p:nvPr/>
        </p:nvGrpSpPr>
        <p:grpSpPr>
          <a:xfrm>
            <a:off x="3640437" y="1566869"/>
            <a:ext cx="394090" cy="241980"/>
            <a:chOff x="4601275" y="1702875"/>
            <a:chExt cx="471400" cy="289450"/>
          </a:xfrm>
        </p:grpSpPr>
        <p:sp>
          <p:nvSpPr>
            <p:cNvPr id="4460" name="Google Shape;4460;p48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48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48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48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48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5" name="Google Shape;4465;p48"/>
          <p:cNvGrpSpPr/>
          <p:nvPr/>
        </p:nvGrpSpPr>
        <p:grpSpPr>
          <a:xfrm>
            <a:off x="4222857" y="1507659"/>
            <a:ext cx="356303" cy="360400"/>
            <a:chOff x="5297950" y="1632050"/>
            <a:chExt cx="426200" cy="431100"/>
          </a:xfrm>
        </p:grpSpPr>
        <p:sp>
          <p:nvSpPr>
            <p:cNvPr id="4466" name="Google Shape;4466;p48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48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8" name="Google Shape;4468;p48"/>
          <p:cNvGrpSpPr/>
          <p:nvPr/>
        </p:nvGrpSpPr>
        <p:grpSpPr>
          <a:xfrm>
            <a:off x="4785360" y="1496958"/>
            <a:ext cx="358351" cy="381822"/>
            <a:chOff x="5970800" y="1619250"/>
            <a:chExt cx="428650" cy="456725"/>
          </a:xfrm>
        </p:grpSpPr>
        <p:sp>
          <p:nvSpPr>
            <p:cNvPr id="4469" name="Google Shape;4469;p48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48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48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4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48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4" name="Google Shape;4474;p48"/>
          <p:cNvGrpSpPr/>
          <p:nvPr/>
        </p:nvGrpSpPr>
        <p:grpSpPr>
          <a:xfrm>
            <a:off x="5332564" y="1492360"/>
            <a:ext cx="401719" cy="366502"/>
            <a:chOff x="6625350" y="1613750"/>
            <a:chExt cx="480525" cy="438400"/>
          </a:xfrm>
        </p:grpSpPr>
        <p:sp>
          <p:nvSpPr>
            <p:cNvPr id="4475" name="Google Shape;4475;p48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48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48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48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48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0" name="Google Shape;4480;p48"/>
          <p:cNvGrpSpPr/>
          <p:nvPr/>
        </p:nvGrpSpPr>
        <p:grpSpPr>
          <a:xfrm>
            <a:off x="304713" y="2088554"/>
            <a:ext cx="303217" cy="325685"/>
            <a:chOff x="611175" y="2326900"/>
            <a:chExt cx="362700" cy="389575"/>
          </a:xfrm>
        </p:grpSpPr>
        <p:sp>
          <p:nvSpPr>
            <p:cNvPr id="4481" name="Google Shape;4481;p48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4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4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48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85" name="Google Shape;4485;p48"/>
          <p:cNvSpPr/>
          <p:nvPr/>
        </p:nvSpPr>
        <p:spPr>
          <a:xfrm>
            <a:off x="8601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6" name="Google Shape;4486;p48"/>
          <p:cNvSpPr/>
          <p:nvPr/>
        </p:nvSpPr>
        <p:spPr>
          <a:xfrm>
            <a:off x="14236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7" name="Google Shape;4487;p48"/>
          <p:cNvSpPr/>
          <p:nvPr/>
        </p:nvSpPr>
        <p:spPr>
          <a:xfrm>
            <a:off x="19872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8" name="Google Shape;4488;p48"/>
          <p:cNvGrpSpPr/>
          <p:nvPr/>
        </p:nvGrpSpPr>
        <p:grpSpPr>
          <a:xfrm>
            <a:off x="2625178" y="2036492"/>
            <a:ext cx="170502" cy="425733"/>
            <a:chOff x="3386850" y="2264625"/>
            <a:chExt cx="203950" cy="509250"/>
          </a:xfrm>
        </p:grpSpPr>
        <p:sp>
          <p:nvSpPr>
            <p:cNvPr id="4489" name="Google Shape;4489;p48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48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1" name="Google Shape;4491;p48"/>
          <p:cNvGrpSpPr/>
          <p:nvPr/>
        </p:nvGrpSpPr>
        <p:grpSpPr>
          <a:xfrm>
            <a:off x="3767551" y="2090602"/>
            <a:ext cx="139863" cy="317513"/>
            <a:chOff x="4753325" y="2329350"/>
            <a:chExt cx="167300" cy="379800"/>
          </a:xfrm>
        </p:grpSpPr>
        <p:sp>
          <p:nvSpPr>
            <p:cNvPr id="4492" name="Google Shape;4492;p48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48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4" name="Google Shape;4494;p48"/>
          <p:cNvGrpSpPr/>
          <p:nvPr/>
        </p:nvGrpSpPr>
        <p:grpSpPr>
          <a:xfrm>
            <a:off x="3201453" y="2038519"/>
            <a:ext cx="145004" cy="421657"/>
            <a:chOff x="4076175" y="2267050"/>
            <a:chExt cx="173450" cy="504375"/>
          </a:xfrm>
        </p:grpSpPr>
        <p:sp>
          <p:nvSpPr>
            <p:cNvPr id="4495" name="Google Shape;4495;p48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48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97" name="Google Shape;4497;p48"/>
          <p:cNvSpPr/>
          <p:nvPr/>
        </p:nvSpPr>
        <p:spPr>
          <a:xfrm>
            <a:off x="42413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98" name="Google Shape;4498;p48"/>
          <p:cNvGrpSpPr/>
          <p:nvPr/>
        </p:nvGrpSpPr>
        <p:grpSpPr>
          <a:xfrm>
            <a:off x="4788934" y="2089055"/>
            <a:ext cx="351204" cy="324661"/>
            <a:chOff x="5975075" y="2327500"/>
            <a:chExt cx="420100" cy="388350"/>
          </a:xfrm>
        </p:grpSpPr>
        <p:sp>
          <p:nvSpPr>
            <p:cNvPr id="4499" name="Google Shape;4499;p4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4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1" name="Google Shape;4501;p48"/>
          <p:cNvGrpSpPr/>
          <p:nvPr/>
        </p:nvGrpSpPr>
        <p:grpSpPr>
          <a:xfrm>
            <a:off x="5420344" y="2079358"/>
            <a:ext cx="215437" cy="351204"/>
            <a:chOff x="6730350" y="2315900"/>
            <a:chExt cx="257700" cy="420100"/>
          </a:xfrm>
        </p:grpSpPr>
        <p:sp>
          <p:nvSpPr>
            <p:cNvPr id="4502" name="Google Shape;4502;p48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48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48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4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48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7" name="Google Shape;4507;p48"/>
          <p:cNvGrpSpPr/>
          <p:nvPr/>
        </p:nvGrpSpPr>
        <p:grpSpPr>
          <a:xfrm>
            <a:off x="401689" y="2615840"/>
            <a:ext cx="109265" cy="398166"/>
            <a:chOff x="727175" y="2957625"/>
            <a:chExt cx="130700" cy="476275"/>
          </a:xfrm>
        </p:grpSpPr>
        <p:sp>
          <p:nvSpPr>
            <p:cNvPr id="4508" name="Google Shape;4508;p48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48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0" name="Google Shape;4510;p48"/>
          <p:cNvSpPr/>
          <p:nvPr/>
        </p:nvSpPr>
        <p:spPr>
          <a:xfrm>
            <a:off x="1416008" y="2600114"/>
            <a:ext cx="334860" cy="429808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1" name="Google Shape;4511;p48"/>
          <p:cNvSpPr/>
          <p:nvPr/>
        </p:nvSpPr>
        <p:spPr>
          <a:xfrm>
            <a:off x="895849" y="2600114"/>
            <a:ext cx="248083" cy="429808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12" name="Google Shape;4512;p48"/>
          <p:cNvGrpSpPr/>
          <p:nvPr/>
        </p:nvGrpSpPr>
        <p:grpSpPr>
          <a:xfrm>
            <a:off x="1953431" y="2628589"/>
            <a:ext cx="386943" cy="372647"/>
            <a:chOff x="2583325" y="2972875"/>
            <a:chExt cx="462850" cy="445750"/>
          </a:xfrm>
        </p:grpSpPr>
        <p:sp>
          <p:nvSpPr>
            <p:cNvPr id="4513" name="Google Shape;4513;p48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48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5" name="Google Shape;4515;p48"/>
          <p:cNvGrpSpPr/>
          <p:nvPr/>
        </p:nvGrpSpPr>
        <p:grpSpPr>
          <a:xfrm>
            <a:off x="2503686" y="2684246"/>
            <a:ext cx="413486" cy="261354"/>
            <a:chOff x="3241525" y="3039450"/>
            <a:chExt cx="494600" cy="312625"/>
          </a:xfrm>
        </p:grpSpPr>
        <p:sp>
          <p:nvSpPr>
            <p:cNvPr id="4516" name="Google Shape;4516;p48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48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8" name="Google Shape;4518;p48"/>
          <p:cNvSpPr/>
          <p:nvPr/>
        </p:nvSpPr>
        <p:spPr>
          <a:xfrm>
            <a:off x="36599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19" name="Google Shape;4519;p48"/>
          <p:cNvGrpSpPr/>
          <p:nvPr/>
        </p:nvGrpSpPr>
        <p:grpSpPr>
          <a:xfrm>
            <a:off x="4187118" y="2656679"/>
            <a:ext cx="427781" cy="316489"/>
            <a:chOff x="5255200" y="3006475"/>
            <a:chExt cx="511700" cy="378575"/>
          </a:xfrm>
        </p:grpSpPr>
        <p:sp>
          <p:nvSpPr>
            <p:cNvPr id="4520" name="Google Shape;4520;p4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4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2" name="Google Shape;4522;p48"/>
          <p:cNvGrpSpPr/>
          <p:nvPr/>
        </p:nvGrpSpPr>
        <p:grpSpPr>
          <a:xfrm>
            <a:off x="3100904" y="2638307"/>
            <a:ext cx="346104" cy="353231"/>
            <a:chOff x="3955900" y="2984500"/>
            <a:chExt cx="414000" cy="422525"/>
          </a:xfrm>
        </p:grpSpPr>
        <p:sp>
          <p:nvSpPr>
            <p:cNvPr id="4523" name="Google Shape;4523;p48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48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48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6" name="Google Shape;4526;p48"/>
          <p:cNvSpPr/>
          <p:nvPr/>
        </p:nvSpPr>
        <p:spPr>
          <a:xfrm>
            <a:off x="2649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7" name="Google Shape;4527;p48"/>
          <p:cNvSpPr/>
          <p:nvPr/>
        </p:nvSpPr>
        <p:spPr>
          <a:xfrm>
            <a:off x="48299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28" name="Google Shape;4528;p48"/>
          <p:cNvGrpSpPr/>
          <p:nvPr/>
        </p:nvGrpSpPr>
        <p:grpSpPr>
          <a:xfrm>
            <a:off x="5395849" y="2633187"/>
            <a:ext cx="264427" cy="375719"/>
            <a:chOff x="6701050" y="2978375"/>
            <a:chExt cx="316300" cy="449425"/>
          </a:xfrm>
        </p:grpSpPr>
        <p:sp>
          <p:nvSpPr>
            <p:cNvPr id="4529" name="Google Shape;4529;p48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48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1" name="Google Shape;4531;p48"/>
          <p:cNvGrpSpPr/>
          <p:nvPr/>
        </p:nvGrpSpPr>
        <p:grpSpPr>
          <a:xfrm>
            <a:off x="831477" y="3251848"/>
            <a:ext cx="376743" cy="253203"/>
            <a:chOff x="1241275" y="3718400"/>
            <a:chExt cx="450650" cy="302875"/>
          </a:xfrm>
        </p:grpSpPr>
        <p:sp>
          <p:nvSpPr>
            <p:cNvPr id="4532" name="Google Shape;4532;p48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48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48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48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6" name="Google Shape;4536;p48"/>
          <p:cNvGrpSpPr/>
          <p:nvPr/>
        </p:nvGrpSpPr>
        <p:grpSpPr>
          <a:xfrm>
            <a:off x="1400124" y="3232453"/>
            <a:ext cx="366502" cy="292495"/>
            <a:chOff x="1921475" y="3695200"/>
            <a:chExt cx="438400" cy="349875"/>
          </a:xfrm>
        </p:grpSpPr>
        <p:sp>
          <p:nvSpPr>
            <p:cNvPr id="4537" name="Google Shape;4537;p48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48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48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0" name="Google Shape;4540;p48"/>
          <p:cNvGrpSpPr/>
          <p:nvPr/>
        </p:nvGrpSpPr>
        <p:grpSpPr>
          <a:xfrm>
            <a:off x="1967225" y="3227855"/>
            <a:ext cx="359355" cy="301190"/>
            <a:chOff x="2599825" y="3689700"/>
            <a:chExt cx="429850" cy="360275"/>
          </a:xfrm>
        </p:grpSpPr>
        <p:sp>
          <p:nvSpPr>
            <p:cNvPr id="4541" name="Google Shape;4541;p48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48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3" name="Google Shape;4543;p48"/>
          <p:cNvGrpSpPr/>
          <p:nvPr/>
        </p:nvGrpSpPr>
        <p:grpSpPr>
          <a:xfrm>
            <a:off x="2548099" y="3196714"/>
            <a:ext cx="324661" cy="338956"/>
            <a:chOff x="3294650" y="3652450"/>
            <a:chExt cx="388350" cy="405450"/>
          </a:xfrm>
        </p:grpSpPr>
        <p:sp>
          <p:nvSpPr>
            <p:cNvPr id="4544" name="Google Shape;4544;p48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48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48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7" name="Google Shape;4547;p48"/>
          <p:cNvGrpSpPr/>
          <p:nvPr/>
        </p:nvGrpSpPr>
        <p:grpSpPr>
          <a:xfrm>
            <a:off x="3084581" y="3239600"/>
            <a:ext cx="378750" cy="277698"/>
            <a:chOff x="3936375" y="3703750"/>
            <a:chExt cx="453050" cy="332175"/>
          </a:xfrm>
        </p:grpSpPr>
        <p:sp>
          <p:nvSpPr>
            <p:cNvPr id="4548" name="Google Shape;4548;p48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48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48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48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48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3" name="Google Shape;4553;p48"/>
          <p:cNvGrpSpPr/>
          <p:nvPr/>
        </p:nvGrpSpPr>
        <p:grpSpPr>
          <a:xfrm>
            <a:off x="3648107" y="3239600"/>
            <a:ext cx="378750" cy="277698"/>
            <a:chOff x="4610450" y="3703750"/>
            <a:chExt cx="453050" cy="332175"/>
          </a:xfrm>
        </p:grpSpPr>
        <p:sp>
          <p:nvSpPr>
            <p:cNvPr id="4554" name="Google Shape;4554;p48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48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6" name="Google Shape;4556;p48"/>
          <p:cNvGrpSpPr/>
          <p:nvPr/>
        </p:nvGrpSpPr>
        <p:grpSpPr>
          <a:xfrm>
            <a:off x="4224906" y="3211532"/>
            <a:ext cx="352207" cy="333836"/>
            <a:chOff x="5300400" y="3670175"/>
            <a:chExt cx="421300" cy="399325"/>
          </a:xfrm>
        </p:grpSpPr>
        <p:sp>
          <p:nvSpPr>
            <p:cNvPr id="4557" name="Google Shape;4557;p48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48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48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48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48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2" name="Google Shape;4562;p48"/>
          <p:cNvSpPr/>
          <p:nvPr/>
        </p:nvSpPr>
        <p:spPr>
          <a:xfrm>
            <a:off x="47687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63" name="Google Shape;4563;p48"/>
          <p:cNvGrpSpPr/>
          <p:nvPr/>
        </p:nvGrpSpPr>
        <p:grpSpPr>
          <a:xfrm>
            <a:off x="5357059" y="3207435"/>
            <a:ext cx="342008" cy="342028"/>
            <a:chOff x="6654650" y="3665275"/>
            <a:chExt cx="409100" cy="409125"/>
          </a:xfrm>
        </p:grpSpPr>
        <p:sp>
          <p:nvSpPr>
            <p:cNvPr id="4564" name="Google Shape;4564;p4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4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6" name="Google Shape;4566;p48"/>
          <p:cNvGrpSpPr/>
          <p:nvPr/>
        </p:nvGrpSpPr>
        <p:grpSpPr>
          <a:xfrm>
            <a:off x="271023" y="3756666"/>
            <a:ext cx="370599" cy="370620"/>
            <a:chOff x="570875" y="4322250"/>
            <a:chExt cx="443300" cy="443325"/>
          </a:xfrm>
        </p:grpSpPr>
        <p:sp>
          <p:nvSpPr>
            <p:cNvPr id="4567" name="Google Shape;4567;p4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4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4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4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71" name="Google Shape;4571;p48"/>
          <p:cNvSpPr/>
          <p:nvPr/>
        </p:nvSpPr>
        <p:spPr>
          <a:xfrm>
            <a:off x="8192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72" name="Google Shape;4572;p48"/>
          <p:cNvGrpSpPr/>
          <p:nvPr/>
        </p:nvGrpSpPr>
        <p:grpSpPr>
          <a:xfrm>
            <a:off x="1448612" y="3729120"/>
            <a:ext cx="269526" cy="425712"/>
            <a:chOff x="1979475" y="4289300"/>
            <a:chExt cx="322400" cy="509225"/>
          </a:xfrm>
        </p:grpSpPr>
        <p:sp>
          <p:nvSpPr>
            <p:cNvPr id="4573" name="Google Shape;4573;p48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48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48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6" name="Google Shape;4576;p48"/>
          <p:cNvGrpSpPr/>
          <p:nvPr/>
        </p:nvGrpSpPr>
        <p:grpSpPr>
          <a:xfrm>
            <a:off x="1988146" y="3734721"/>
            <a:ext cx="318014" cy="414510"/>
            <a:chOff x="2624850" y="4296000"/>
            <a:chExt cx="380400" cy="495825"/>
          </a:xfrm>
        </p:grpSpPr>
        <p:sp>
          <p:nvSpPr>
            <p:cNvPr id="4577" name="Google Shape;4577;p48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48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48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80" name="Google Shape;4580;p48"/>
          <p:cNvSpPr/>
          <p:nvPr/>
        </p:nvSpPr>
        <p:spPr>
          <a:xfrm>
            <a:off x="31041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1" name="Google Shape;4581;p48"/>
          <p:cNvSpPr/>
          <p:nvPr/>
        </p:nvSpPr>
        <p:spPr>
          <a:xfrm>
            <a:off x="2540554" y="3793571"/>
            <a:ext cx="339959" cy="297093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2" name="Google Shape;4582;p48"/>
          <p:cNvSpPr/>
          <p:nvPr/>
        </p:nvSpPr>
        <p:spPr>
          <a:xfrm>
            <a:off x="36661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3" name="Google Shape;4583;p48"/>
          <p:cNvGrpSpPr/>
          <p:nvPr/>
        </p:nvGrpSpPr>
        <p:grpSpPr>
          <a:xfrm>
            <a:off x="4204486" y="3775560"/>
            <a:ext cx="393045" cy="332833"/>
            <a:chOff x="5275975" y="4344850"/>
            <a:chExt cx="470150" cy="398125"/>
          </a:xfrm>
        </p:grpSpPr>
        <p:sp>
          <p:nvSpPr>
            <p:cNvPr id="4584" name="Google Shape;4584;p48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48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48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87" name="Google Shape;4587;p48"/>
          <p:cNvSpPr/>
          <p:nvPr/>
        </p:nvSpPr>
        <p:spPr>
          <a:xfrm>
            <a:off x="47881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8" name="Google Shape;4588;p48"/>
          <p:cNvGrpSpPr/>
          <p:nvPr/>
        </p:nvGrpSpPr>
        <p:grpSpPr>
          <a:xfrm>
            <a:off x="5346838" y="3748515"/>
            <a:ext cx="362448" cy="386922"/>
            <a:chOff x="6642425" y="4312500"/>
            <a:chExt cx="433550" cy="462825"/>
          </a:xfrm>
        </p:grpSpPr>
        <p:sp>
          <p:nvSpPr>
            <p:cNvPr id="4589" name="Google Shape;4589;p48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48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48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92" name="Google Shape;4592;p48"/>
          <p:cNvSpPr/>
          <p:nvPr/>
        </p:nvSpPr>
        <p:spPr>
          <a:xfrm>
            <a:off x="2235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3" name="Google Shape;4593;p48"/>
          <p:cNvGrpSpPr/>
          <p:nvPr/>
        </p:nvGrpSpPr>
        <p:grpSpPr>
          <a:xfrm>
            <a:off x="834027" y="4322764"/>
            <a:ext cx="371623" cy="365499"/>
            <a:chOff x="1244325" y="4999400"/>
            <a:chExt cx="444525" cy="437200"/>
          </a:xfrm>
        </p:grpSpPr>
        <p:sp>
          <p:nvSpPr>
            <p:cNvPr id="4594" name="Google Shape;4594;p48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48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48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48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48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9" name="Google Shape;4599;p48"/>
          <p:cNvGrpSpPr/>
          <p:nvPr/>
        </p:nvGrpSpPr>
        <p:grpSpPr>
          <a:xfrm>
            <a:off x="1430743" y="4311018"/>
            <a:ext cx="305265" cy="388970"/>
            <a:chOff x="1958100" y="4985350"/>
            <a:chExt cx="365150" cy="465275"/>
          </a:xfrm>
        </p:grpSpPr>
        <p:sp>
          <p:nvSpPr>
            <p:cNvPr id="4600" name="Google Shape;4600;p48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48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48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3" name="Google Shape;4603;p48"/>
          <p:cNvGrpSpPr/>
          <p:nvPr/>
        </p:nvGrpSpPr>
        <p:grpSpPr>
          <a:xfrm>
            <a:off x="1971802" y="4325815"/>
            <a:ext cx="350200" cy="359877"/>
            <a:chOff x="2605300" y="5003050"/>
            <a:chExt cx="418900" cy="430475"/>
          </a:xfrm>
        </p:grpSpPr>
        <p:sp>
          <p:nvSpPr>
            <p:cNvPr id="4604" name="Google Shape;4604;p48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48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48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7" name="Google Shape;4607;p48"/>
          <p:cNvGrpSpPr/>
          <p:nvPr/>
        </p:nvGrpSpPr>
        <p:grpSpPr>
          <a:xfrm>
            <a:off x="2501136" y="4333486"/>
            <a:ext cx="418585" cy="344056"/>
            <a:chOff x="3238475" y="5012225"/>
            <a:chExt cx="500700" cy="411550"/>
          </a:xfrm>
        </p:grpSpPr>
        <p:sp>
          <p:nvSpPr>
            <p:cNvPr id="4608" name="Google Shape;4608;p48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48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48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48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48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3" name="Google Shape;4613;p48"/>
          <p:cNvGrpSpPr/>
          <p:nvPr/>
        </p:nvGrpSpPr>
        <p:grpSpPr>
          <a:xfrm>
            <a:off x="3607770" y="4296722"/>
            <a:ext cx="459424" cy="417561"/>
            <a:chOff x="4562200" y="4968250"/>
            <a:chExt cx="549550" cy="499475"/>
          </a:xfrm>
        </p:grpSpPr>
        <p:sp>
          <p:nvSpPr>
            <p:cNvPr id="4614" name="Google Shape;4614;p48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48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48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48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48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9" name="Google Shape;4619;p48"/>
          <p:cNvGrpSpPr/>
          <p:nvPr/>
        </p:nvGrpSpPr>
        <p:grpSpPr>
          <a:xfrm>
            <a:off x="3114698" y="4320214"/>
            <a:ext cx="318516" cy="370076"/>
            <a:chOff x="3972400" y="4996350"/>
            <a:chExt cx="381000" cy="442675"/>
          </a:xfrm>
        </p:grpSpPr>
        <p:sp>
          <p:nvSpPr>
            <p:cNvPr id="4620" name="Google Shape;4620;p48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48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2" name="Google Shape;4622;p48"/>
          <p:cNvGrpSpPr/>
          <p:nvPr/>
        </p:nvGrpSpPr>
        <p:grpSpPr>
          <a:xfrm>
            <a:off x="4175393" y="4289073"/>
            <a:ext cx="451252" cy="432860"/>
            <a:chOff x="5241175" y="4959100"/>
            <a:chExt cx="539775" cy="517775"/>
          </a:xfrm>
        </p:grpSpPr>
        <p:sp>
          <p:nvSpPr>
            <p:cNvPr id="4623" name="Google Shape;4623;p4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48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4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48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48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48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9" name="Google Shape;4629;p48"/>
          <p:cNvSpPr/>
          <p:nvPr/>
        </p:nvSpPr>
        <p:spPr>
          <a:xfrm>
            <a:off x="47661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30" name="Google Shape;4630;p48"/>
          <p:cNvGrpSpPr/>
          <p:nvPr/>
        </p:nvGrpSpPr>
        <p:grpSpPr>
          <a:xfrm>
            <a:off x="5382577" y="4353382"/>
            <a:ext cx="289444" cy="332832"/>
            <a:chOff x="6685175" y="5036025"/>
            <a:chExt cx="346225" cy="398125"/>
          </a:xfrm>
        </p:grpSpPr>
        <p:sp>
          <p:nvSpPr>
            <p:cNvPr id="4631" name="Google Shape;4631;p48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48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48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48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48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6" name="Google Shape;4636;p48"/>
          <p:cNvGrpSpPr/>
          <p:nvPr/>
        </p:nvGrpSpPr>
        <p:grpSpPr>
          <a:xfrm>
            <a:off x="5981318" y="2487199"/>
            <a:ext cx="432570" cy="421334"/>
            <a:chOff x="5926225" y="921350"/>
            <a:chExt cx="517800" cy="504350"/>
          </a:xfrm>
        </p:grpSpPr>
        <p:sp>
          <p:nvSpPr>
            <p:cNvPr id="4637" name="Google Shape;4637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4638" name="Google Shape;4638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4639" name="Google Shape;4639;p48"/>
          <p:cNvSpPr/>
          <p:nvPr/>
        </p:nvSpPr>
        <p:spPr>
          <a:xfrm>
            <a:off x="6172538" y="27232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40" name="Google Shape;4640;p48"/>
          <p:cNvGrpSpPr/>
          <p:nvPr/>
        </p:nvGrpSpPr>
        <p:grpSpPr>
          <a:xfrm>
            <a:off x="6863605" y="2466579"/>
            <a:ext cx="432570" cy="421334"/>
            <a:chOff x="5926225" y="921350"/>
            <a:chExt cx="517800" cy="504350"/>
          </a:xfrm>
        </p:grpSpPr>
        <p:sp>
          <p:nvSpPr>
            <p:cNvPr id="4641" name="Google Shape;4641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99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99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43" name="Google Shape;4643;p48"/>
          <p:cNvSpPr/>
          <p:nvPr/>
        </p:nvSpPr>
        <p:spPr>
          <a:xfrm>
            <a:off x="7057526" y="27026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44" name="Google Shape;4644;p48"/>
          <p:cNvGrpSpPr/>
          <p:nvPr/>
        </p:nvGrpSpPr>
        <p:grpSpPr>
          <a:xfrm>
            <a:off x="5981585" y="3215621"/>
            <a:ext cx="1075937" cy="1047989"/>
            <a:chOff x="5926225" y="921350"/>
            <a:chExt cx="517800" cy="504350"/>
          </a:xfrm>
        </p:grpSpPr>
        <p:sp>
          <p:nvSpPr>
            <p:cNvPr id="4645" name="Google Shape;4645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9900"/>
            </a:solidFill>
            <a:ln w="2857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9900"/>
            </a:solidFill>
            <a:ln w="2857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47" name="Google Shape;4647;p48"/>
          <p:cNvSpPr/>
          <p:nvPr/>
        </p:nvSpPr>
        <p:spPr>
          <a:xfrm>
            <a:off x="6461198" y="38027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0B87A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8" name="Google Shape;4648;p48"/>
          <p:cNvSpPr txBox="1"/>
          <p:nvPr/>
        </p:nvSpPr>
        <p:spPr>
          <a:xfrm>
            <a:off x="5867575" y="312075"/>
            <a:ext cx="17919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SlidesCarnival icons are editable shapes</a:t>
            </a: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. 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This means that you can: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900"/>
              <a:buFont typeface="Titillium Web"/>
              <a:buChar char="●"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Resize them without losing quality.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900"/>
              <a:buFont typeface="Titillium Web"/>
              <a:buChar char="●"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Change fill color and opacity.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900"/>
              <a:buFont typeface="Titillium Web"/>
              <a:buChar char="●"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Change line color, width and style.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Isn’t that nice? :)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Examples: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649" name="Google Shape;4649;p4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4" name="Google Shape;4654;p49"/>
          <p:cNvGrpSpPr/>
          <p:nvPr/>
        </p:nvGrpSpPr>
        <p:grpSpPr>
          <a:xfrm>
            <a:off x="2906488" y="1473927"/>
            <a:ext cx="445718" cy="445753"/>
            <a:chOff x="3706812" y="1035050"/>
            <a:chExt cx="4792662" cy="4787899"/>
          </a:xfrm>
        </p:grpSpPr>
        <p:sp>
          <p:nvSpPr>
            <p:cNvPr id="4655" name="Google Shape;4655;p49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6" name="Google Shape;4656;p49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7" name="Google Shape;4657;p49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8" name="Google Shape;4658;p49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9" name="Google Shape;4659;p49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0" name="Google Shape;4660;p49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61" name="Google Shape;4661;p49"/>
          <p:cNvGrpSpPr/>
          <p:nvPr/>
        </p:nvGrpSpPr>
        <p:grpSpPr>
          <a:xfrm>
            <a:off x="1626993" y="1473957"/>
            <a:ext cx="443331" cy="445437"/>
            <a:chOff x="1400175" y="1220787"/>
            <a:chExt cx="4473575" cy="4476750"/>
          </a:xfrm>
        </p:grpSpPr>
        <p:sp>
          <p:nvSpPr>
            <p:cNvPr id="4662" name="Google Shape;4662;p49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3" name="Google Shape;4663;p49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4" name="Google Shape;4664;p49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5" name="Google Shape;4665;p49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66" name="Google Shape;4666;p49"/>
          <p:cNvGrpSpPr/>
          <p:nvPr/>
        </p:nvGrpSpPr>
        <p:grpSpPr>
          <a:xfrm>
            <a:off x="985646" y="1473971"/>
            <a:ext cx="446045" cy="445465"/>
            <a:chOff x="1649412" y="927100"/>
            <a:chExt cx="5011737" cy="5016500"/>
          </a:xfrm>
        </p:grpSpPr>
        <p:sp>
          <p:nvSpPr>
            <p:cNvPr id="4667" name="Google Shape;4667;p49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8" name="Google Shape;4668;p49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9" name="Google Shape;4669;p49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70" name="Google Shape;4670;p49"/>
          <p:cNvGrpSpPr/>
          <p:nvPr/>
        </p:nvGrpSpPr>
        <p:grpSpPr>
          <a:xfrm>
            <a:off x="2265997" y="1474224"/>
            <a:ext cx="444870" cy="445286"/>
            <a:chOff x="1301750" y="920750"/>
            <a:chExt cx="5095875" cy="5100637"/>
          </a:xfrm>
        </p:grpSpPr>
        <p:sp>
          <p:nvSpPr>
            <p:cNvPr id="4671" name="Google Shape;4671;p49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2" name="Google Shape;4672;p49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3" name="Google Shape;4673;p49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4" name="Google Shape;4674;p49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5" name="Google Shape;4675;p49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76" name="Google Shape;4676;p49"/>
          <p:cNvGrpSpPr/>
          <p:nvPr/>
        </p:nvGrpSpPr>
        <p:grpSpPr>
          <a:xfrm>
            <a:off x="4189170" y="1474133"/>
            <a:ext cx="445621" cy="445591"/>
            <a:chOff x="5732756" y="2682276"/>
            <a:chExt cx="719905" cy="719856"/>
          </a:xfrm>
        </p:grpSpPr>
        <p:sp>
          <p:nvSpPr>
            <p:cNvPr id="4677" name="Google Shape;4677;p49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8" name="Google Shape;4678;p49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9" name="Google Shape;4679;p49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80" name="Google Shape;4680;p49"/>
          <p:cNvGrpSpPr/>
          <p:nvPr/>
        </p:nvGrpSpPr>
        <p:grpSpPr>
          <a:xfrm>
            <a:off x="4830487" y="1474127"/>
            <a:ext cx="445627" cy="445604"/>
            <a:chOff x="6768809" y="2682265"/>
            <a:chExt cx="719915" cy="719877"/>
          </a:xfrm>
        </p:grpSpPr>
        <p:sp>
          <p:nvSpPr>
            <p:cNvPr id="4681" name="Google Shape;4681;p49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2" name="Google Shape;4682;p49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3" name="Google Shape;4683;p49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4" name="Google Shape;4684;p49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85" name="Google Shape;4685;p49"/>
          <p:cNvGrpSpPr/>
          <p:nvPr/>
        </p:nvGrpSpPr>
        <p:grpSpPr>
          <a:xfrm>
            <a:off x="5471809" y="1474156"/>
            <a:ext cx="445753" cy="445545"/>
            <a:chOff x="7804870" y="2682313"/>
            <a:chExt cx="720118" cy="719782"/>
          </a:xfrm>
        </p:grpSpPr>
        <p:sp>
          <p:nvSpPr>
            <p:cNvPr id="4686" name="Google Shape;4686;p49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7" name="Google Shape;4687;p49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8" name="Google Shape;4688;p49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9" name="Google Shape;4689;p49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0" name="Google Shape;4690;p49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91" name="Google Shape;4691;p49"/>
          <p:cNvGrpSpPr/>
          <p:nvPr/>
        </p:nvGrpSpPr>
        <p:grpSpPr>
          <a:xfrm>
            <a:off x="6113257" y="1473925"/>
            <a:ext cx="446293" cy="446006"/>
            <a:chOff x="8841135" y="2681940"/>
            <a:chExt cx="720990" cy="720527"/>
          </a:xfrm>
        </p:grpSpPr>
        <p:sp>
          <p:nvSpPr>
            <p:cNvPr id="4692" name="Google Shape;4692;p49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3" name="Google Shape;4693;p49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4" name="Google Shape;4694;p49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5" name="Google Shape;4695;p49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6" name="Google Shape;4696;p49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7" name="Google Shape;4697;p49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98" name="Google Shape;4698;p49"/>
          <p:cNvGrpSpPr/>
          <p:nvPr/>
        </p:nvGrpSpPr>
        <p:grpSpPr>
          <a:xfrm>
            <a:off x="3547255" y="1473857"/>
            <a:ext cx="445260" cy="445260"/>
            <a:chOff x="4103687" y="1439862"/>
            <a:chExt cx="3986212" cy="3986211"/>
          </a:xfrm>
        </p:grpSpPr>
        <p:sp>
          <p:nvSpPr>
            <p:cNvPr id="4699" name="Google Shape;4699;p49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0" name="Google Shape;4700;p49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01" name="Google Shape;4701;p49"/>
          <p:cNvGrpSpPr/>
          <p:nvPr/>
        </p:nvGrpSpPr>
        <p:grpSpPr>
          <a:xfrm>
            <a:off x="6755245" y="1474161"/>
            <a:ext cx="445803" cy="445535"/>
            <a:chOff x="9878272" y="2682320"/>
            <a:chExt cx="720199" cy="719767"/>
          </a:xfrm>
        </p:grpSpPr>
        <p:sp>
          <p:nvSpPr>
            <p:cNvPr id="4702" name="Google Shape;4702;p49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3" name="Google Shape;4703;p49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4" name="Google Shape;4704;p49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05" name="Google Shape;4705;p49"/>
          <p:cNvGrpSpPr/>
          <p:nvPr/>
        </p:nvGrpSpPr>
        <p:grpSpPr>
          <a:xfrm>
            <a:off x="7396743" y="1474078"/>
            <a:ext cx="445700" cy="445701"/>
            <a:chOff x="10914618" y="2682187"/>
            <a:chExt cx="720033" cy="720033"/>
          </a:xfrm>
        </p:grpSpPr>
        <p:sp>
          <p:nvSpPr>
            <p:cNvPr id="4706" name="Google Shape;4706;p49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7" name="Google Shape;4707;p49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8" name="Google Shape;4708;p49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9" name="Google Shape;4709;p49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0" name="Google Shape;4710;p49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1" name="Google Shape;4711;p49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12" name="Google Shape;4712;p49"/>
          <p:cNvGrpSpPr/>
          <p:nvPr/>
        </p:nvGrpSpPr>
        <p:grpSpPr>
          <a:xfrm>
            <a:off x="1620264" y="766857"/>
            <a:ext cx="361521" cy="445816"/>
            <a:chOff x="1582665" y="1011072"/>
            <a:chExt cx="584040" cy="720220"/>
          </a:xfrm>
        </p:grpSpPr>
        <p:sp>
          <p:nvSpPr>
            <p:cNvPr id="4713" name="Google Shape;4713;p49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4" name="Google Shape;4714;p49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5" name="Google Shape;4715;p49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6" name="Google Shape;4716;p49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7" name="Google Shape;4717;p49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18" name="Google Shape;4718;p49"/>
          <p:cNvGrpSpPr/>
          <p:nvPr/>
        </p:nvGrpSpPr>
        <p:grpSpPr>
          <a:xfrm>
            <a:off x="2221648" y="766878"/>
            <a:ext cx="379481" cy="445796"/>
            <a:chOff x="2554206" y="1011105"/>
            <a:chExt cx="613055" cy="720187"/>
          </a:xfrm>
        </p:grpSpPr>
        <p:sp>
          <p:nvSpPr>
            <p:cNvPr id="4719" name="Google Shape;4719;p49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0" name="Google Shape;4720;p49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1" name="Google Shape;4721;p49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22" name="Google Shape;4722;p49"/>
          <p:cNvGrpSpPr/>
          <p:nvPr/>
        </p:nvGrpSpPr>
        <p:grpSpPr>
          <a:xfrm>
            <a:off x="6769823" y="721218"/>
            <a:ext cx="460705" cy="491455"/>
            <a:chOff x="9901824" y="937343"/>
            <a:chExt cx="744273" cy="793950"/>
          </a:xfrm>
        </p:grpSpPr>
        <p:grpSp>
          <p:nvGrpSpPr>
            <p:cNvPr id="4723" name="Google Shape;4723;p49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4724" name="Google Shape;4724;p49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5" name="Google Shape;4725;p49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6" name="Google Shape;4726;p49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7" name="Google Shape;4727;p49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8" name="Google Shape;4728;p49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9" name="Google Shape;4729;p49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0" name="Google Shape;4730;p49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1" name="Google Shape;4731;p49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2" name="Google Shape;4732;p49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3" name="Google Shape;4733;p49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34" name="Google Shape;4734;p49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5" name="Google Shape;4735;p49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6" name="Google Shape;4736;p49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7" name="Google Shape;4737;p49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8" name="Google Shape;4738;p49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9" name="Google Shape;4739;p49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40" name="Google Shape;4740;p49"/>
          <p:cNvGrpSpPr/>
          <p:nvPr/>
        </p:nvGrpSpPr>
        <p:grpSpPr>
          <a:xfrm>
            <a:off x="2840992" y="767044"/>
            <a:ext cx="369868" cy="445629"/>
            <a:chOff x="3554761" y="1011374"/>
            <a:chExt cx="597525" cy="719918"/>
          </a:xfrm>
        </p:grpSpPr>
        <p:sp>
          <p:nvSpPr>
            <p:cNvPr id="4741" name="Google Shape;4741;p49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2" name="Google Shape;4742;p49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3" name="Google Shape;4743;p49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4" name="Google Shape;4744;p49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45" name="Google Shape;4745;p49"/>
          <p:cNvGrpSpPr/>
          <p:nvPr/>
        </p:nvGrpSpPr>
        <p:grpSpPr>
          <a:xfrm>
            <a:off x="3450722" y="766832"/>
            <a:ext cx="370755" cy="445841"/>
            <a:chOff x="4539787" y="1011032"/>
            <a:chExt cx="598958" cy="720261"/>
          </a:xfrm>
        </p:grpSpPr>
        <p:sp>
          <p:nvSpPr>
            <p:cNvPr id="4746" name="Google Shape;4746;p49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7" name="Google Shape;4747;p49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8" name="Google Shape;4748;p49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9" name="Google Shape;4749;p49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0" name="Google Shape;4750;p49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51" name="Google Shape;4751;p49"/>
          <p:cNvGrpSpPr/>
          <p:nvPr/>
        </p:nvGrpSpPr>
        <p:grpSpPr>
          <a:xfrm>
            <a:off x="4061340" y="766940"/>
            <a:ext cx="366917" cy="445733"/>
            <a:chOff x="5526246" y="1011207"/>
            <a:chExt cx="592758" cy="720086"/>
          </a:xfrm>
        </p:grpSpPr>
        <p:sp>
          <p:nvSpPr>
            <p:cNvPr id="4752" name="Google Shape;4752;p49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3" name="Google Shape;4753;p49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4" name="Google Shape;4754;p49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5" name="Google Shape;4755;p49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6" name="Google Shape;4756;p49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7" name="Google Shape;4757;p49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58" name="Google Shape;4758;p49"/>
          <p:cNvGrpSpPr/>
          <p:nvPr/>
        </p:nvGrpSpPr>
        <p:grpSpPr>
          <a:xfrm>
            <a:off x="1016108" y="766934"/>
            <a:ext cx="364294" cy="445740"/>
            <a:chOff x="606645" y="1011196"/>
            <a:chExt cx="588520" cy="720096"/>
          </a:xfrm>
        </p:grpSpPr>
        <p:sp>
          <p:nvSpPr>
            <p:cNvPr id="4759" name="Google Shape;4759;p49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0" name="Google Shape;4760;p49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1" name="Google Shape;4761;p49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2" name="Google Shape;4762;p49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63" name="Google Shape;4763;p49"/>
          <p:cNvGrpSpPr/>
          <p:nvPr/>
        </p:nvGrpSpPr>
        <p:grpSpPr>
          <a:xfrm>
            <a:off x="7470391" y="766911"/>
            <a:ext cx="298405" cy="445762"/>
            <a:chOff x="11033597" y="1011159"/>
            <a:chExt cx="482075" cy="720133"/>
          </a:xfrm>
        </p:grpSpPr>
        <p:sp>
          <p:nvSpPr>
            <p:cNvPr id="4764" name="Google Shape;4764;p49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5" name="Google Shape;4765;p49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6" name="Google Shape;4766;p49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7" name="Google Shape;4767;p49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68" name="Google Shape;4768;p49"/>
          <p:cNvGrpSpPr/>
          <p:nvPr/>
        </p:nvGrpSpPr>
        <p:grpSpPr>
          <a:xfrm>
            <a:off x="6069256" y="721218"/>
            <a:ext cx="460705" cy="491455"/>
            <a:chOff x="8770051" y="937343"/>
            <a:chExt cx="744273" cy="793950"/>
          </a:xfrm>
        </p:grpSpPr>
        <p:sp>
          <p:nvSpPr>
            <p:cNvPr id="4769" name="Google Shape;4769;p49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0" name="Google Shape;4770;p49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1" name="Google Shape;4771;p49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2" name="Google Shape;4772;p49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3" name="Google Shape;4773;p49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74" name="Google Shape;4774;p49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4775" name="Google Shape;4775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6" name="Google Shape;4776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7" name="Google Shape;4777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8" name="Google Shape;4778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9" name="Google Shape;4779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0" name="Google Shape;4780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1" name="Google Shape;4781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2" name="Google Shape;4782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3" name="Google Shape;4783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4" name="Google Shape;4784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785" name="Google Shape;4785;p49"/>
          <p:cNvGrpSpPr/>
          <p:nvPr/>
        </p:nvGrpSpPr>
        <p:grpSpPr>
          <a:xfrm>
            <a:off x="4668120" y="721218"/>
            <a:ext cx="460705" cy="491455"/>
            <a:chOff x="6506504" y="937343"/>
            <a:chExt cx="744273" cy="793950"/>
          </a:xfrm>
        </p:grpSpPr>
        <p:sp>
          <p:nvSpPr>
            <p:cNvPr id="4786" name="Google Shape;4786;p49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7" name="Google Shape;4787;p49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8" name="Google Shape;4788;p49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89" name="Google Shape;4789;p49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4790" name="Google Shape;4790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1" name="Google Shape;4791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2" name="Google Shape;4792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3" name="Google Shape;4793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4" name="Google Shape;4794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5" name="Google Shape;4795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6" name="Google Shape;4796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7" name="Google Shape;4797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8" name="Google Shape;4798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9" name="Google Shape;4799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800" name="Google Shape;4800;p49"/>
          <p:cNvGrpSpPr/>
          <p:nvPr/>
        </p:nvGrpSpPr>
        <p:grpSpPr>
          <a:xfrm>
            <a:off x="5368688" y="721218"/>
            <a:ext cx="460705" cy="491455"/>
            <a:chOff x="7638277" y="937343"/>
            <a:chExt cx="744273" cy="793950"/>
          </a:xfrm>
        </p:grpSpPr>
        <p:sp>
          <p:nvSpPr>
            <p:cNvPr id="4801" name="Google Shape;4801;p49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2" name="Google Shape;4802;p49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3" name="Google Shape;4803;p49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4" name="Google Shape;4804;p49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05" name="Google Shape;4805;p49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4806" name="Google Shape;4806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7" name="Google Shape;4807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8" name="Google Shape;4808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9" name="Google Shape;4809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0" name="Google Shape;4810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1" name="Google Shape;4811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2" name="Google Shape;4812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3" name="Google Shape;4813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4" name="Google Shape;4814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5" name="Google Shape;4815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816" name="Google Shape;4816;p49"/>
          <p:cNvGrpSpPr/>
          <p:nvPr/>
        </p:nvGrpSpPr>
        <p:grpSpPr>
          <a:xfrm>
            <a:off x="2908798" y="2910773"/>
            <a:ext cx="445779" cy="400764"/>
            <a:chOff x="3778727" y="4460423"/>
            <a:chExt cx="720160" cy="647438"/>
          </a:xfrm>
        </p:grpSpPr>
        <p:sp>
          <p:nvSpPr>
            <p:cNvPr id="4817" name="Google Shape;4817;p49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8" name="Google Shape;4818;p49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9" name="Google Shape;4819;p49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0" name="Google Shape;4820;p49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1" name="Google Shape;4821;p49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2" name="Google Shape;4822;p49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3" name="Google Shape;4823;p49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24" name="Google Shape;4824;p49"/>
          <p:cNvGrpSpPr/>
          <p:nvPr/>
        </p:nvGrpSpPr>
        <p:grpSpPr>
          <a:xfrm>
            <a:off x="985683" y="2895848"/>
            <a:ext cx="445680" cy="430613"/>
            <a:chOff x="557494" y="4436312"/>
            <a:chExt cx="720000" cy="695660"/>
          </a:xfrm>
        </p:grpSpPr>
        <p:sp>
          <p:nvSpPr>
            <p:cNvPr id="4825" name="Google Shape;4825;p49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6" name="Google Shape;4826;p49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7" name="Google Shape;4827;p49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8" name="Google Shape;4828;p49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29" name="Google Shape;4829;p49"/>
          <p:cNvGrpSpPr/>
          <p:nvPr/>
        </p:nvGrpSpPr>
        <p:grpSpPr>
          <a:xfrm>
            <a:off x="4190905" y="2888259"/>
            <a:ext cx="445833" cy="445792"/>
            <a:chOff x="5926265" y="4424051"/>
            <a:chExt cx="720246" cy="720181"/>
          </a:xfrm>
        </p:grpSpPr>
        <p:sp>
          <p:nvSpPr>
            <p:cNvPr id="4830" name="Google Shape;4830;p49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1" name="Google Shape;4831;p49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2" name="Google Shape;4832;p49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3" name="Google Shape;4833;p49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34" name="Google Shape;4834;p49"/>
          <p:cNvGrpSpPr/>
          <p:nvPr/>
        </p:nvGrpSpPr>
        <p:grpSpPr>
          <a:xfrm>
            <a:off x="1626666" y="2907813"/>
            <a:ext cx="445680" cy="406684"/>
            <a:chOff x="1631150" y="4455641"/>
            <a:chExt cx="720000" cy="657002"/>
          </a:xfrm>
        </p:grpSpPr>
        <p:sp>
          <p:nvSpPr>
            <p:cNvPr id="4835" name="Google Shape;4835;p49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6" name="Google Shape;4836;p49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7" name="Google Shape;4837;p49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8" name="Google Shape;4838;p49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9" name="Google Shape;4839;p49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40" name="Google Shape;4840;p49"/>
          <p:cNvGrpSpPr/>
          <p:nvPr/>
        </p:nvGrpSpPr>
        <p:grpSpPr>
          <a:xfrm>
            <a:off x="2267695" y="2907229"/>
            <a:ext cx="445680" cy="407853"/>
            <a:chOff x="2704878" y="4454697"/>
            <a:chExt cx="720000" cy="658889"/>
          </a:xfrm>
        </p:grpSpPr>
        <p:sp>
          <p:nvSpPr>
            <p:cNvPr id="4841" name="Google Shape;4841;p49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2" name="Google Shape;4842;p49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3" name="Google Shape;4843;p49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4" name="Google Shape;4844;p49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5" name="Google Shape;4845;p49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6" name="Google Shape;4846;p49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47" name="Google Shape;4847;p49"/>
          <p:cNvGrpSpPr/>
          <p:nvPr/>
        </p:nvGrpSpPr>
        <p:grpSpPr>
          <a:xfrm>
            <a:off x="3549966" y="2909187"/>
            <a:ext cx="445549" cy="403935"/>
            <a:chOff x="4852681" y="4457861"/>
            <a:chExt cx="719788" cy="652561"/>
          </a:xfrm>
        </p:grpSpPr>
        <p:sp>
          <p:nvSpPr>
            <p:cNvPr id="4848" name="Google Shape;4848;p49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9" name="Google Shape;4849;p49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0" name="Google Shape;4850;p49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51" name="Google Shape;4851;p49"/>
          <p:cNvGrpSpPr/>
          <p:nvPr/>
        </p:nvGrpSpPr>
        <p:grpSpPr>
          <a:xfrm>
            <a:off x="4832127" y="2899624"/>
            <a:ext cx="445818" cy="423063"/>
            <a:chOff x="7000306" y="4442411"/>
            <a:chExt cx="720224" cy="683463"/>
          </a:xfrm>
        </p:grpSpPr>
        <p:sp>
          <p:nvSpPr>
            <p:cNvPr id="4852" name="Google Shape;4852;p49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3" name="Google Shape;4853;p49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4" name="Google Shape;4854;p49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5" name="Google Shape;4855;p49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6" name="Google Shape;4856;p49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57" name="Google Shape;4857;p49"/>
          <p:cNvGrpSpPr/>
          <p:nvPr/>
        </p:nvGrpSpPr>
        <p:grpSpPr>
          <a:xfrm>
            <a:off x="5473335" y="2897421"/>
            <a:ext cx="445779" cy="427468"/>
            <a:chOff x="8074325" y="4438852"/>
            <a:chExt cx="720160" cy="690579"/>
          </a:xfrm>
        </p:grpSpPr>
        <p:sp>
          <p:nvSpPr>
            <p:cNvPr id="4858" name="Google Shape;4858;p49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9" name="Google Shape;4859;p49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0" name="Google Shape;4860;p49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1" name="Google Shape;4861;p49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2" name="Google Shape;4862;p49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3" name="Google Shape;4863;p49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64" name="Google Shape;4864;p49"/>
          <p:cNvGrpSpPr/>
          <p:nvPr/>
        </p:nvGrpSpPr>
        <p:grpSpPr>
          <a:xfrm>
            <a:off x="6755680" y="2911370"/>
            <a:ext cx="445629" cy="399565"/>
            <a:chOff x="9878975" y="4425243"/>
            <a:chExt cx="719918" cy="645502"/>
          </a:xfrm>
        </p:grpSpPr>
        <p:sp>
          <p:nvSpPr>
            <p:cNvPr id="4865" name="Google Shape;4865;p49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6" name="Google Shape;4866;p49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7" name="Google Shape;4867;p49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68" name="Google Shape;4868;p49"/>
          <p:cNvGrpSpPr/>
          <p:nvPr/>
        </p:nvGrpSpPr>
        <p:grpSpPr>
          <a:xfrm>
            <a:off x="7396697" y="2900171"/>
            <a:ext cx="445785" cy="421964"/>
            <a:chOff x="10914544" y="4407150"/>
            <a:chExt cx="720170" cy="681687"/>
          </a:xfrm>
        </p:grpSpPr>
        <p:sp>
          <p:nvSpPr>
            <p:cNvPr id="4869" name="Google Shape;4869;p49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0" name="Google Shape;4870;p49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1" name="Google Shape;4871;p49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2" name="Google Shape;4872;p49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73" name="Google Shape;4873;p49"/>
          <p:cNvGrpSpPr/>
          <p:nvPr/>
        </p:nvGrpSpPr>
        <p:grpSpPr>
          <a:xfrm>
            <a:off x="6114487" y="2908285"/>
            <a:ext cx="445805" cy="405735"/>
            <a:chOff x="8843122" y="4420259"/>
            <a:chExt cx="720202" cy="655469"/>
          </a:xfrm>
        </p:grpSpPr>
        <p:sp>
          <p:nvSpPr>
            <p:cNvPr id="4874" name="Google Shape;4874;p49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5" name="Google Shape;4875;p49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6" name="Google Shape;4876;p49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7" name="Google Shape;4877;p49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8" name="Google Shape;4878;p49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9" name="Google Shape;4879;p49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80" name="Google Shape;4880;p49"/>
          <p:cNvGrpSpPr/>
          <p:nvPr/>
        </p:nvGrpSpPr>
        <p:grpSpPr>
          <a:xfrm>
            <a:off x="2917357" y="2206847"/>
            <a:ext cx="445812" cy="394518"/>
            <a:chOff x="1510757" y="3225422"/>
            <a:chExt cx="720214" cy="637347"/>
          </a:xfrm>
        </p:grpSpPr>
        <p:sp>
          <p:nvSpPr>
            <p:cNvPr id="4881" name="Google Shape;4881;p49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2" name="Google Shape;4882;p49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3" name="Google Shape;4883;p49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4" name="Google Shape;4884;p49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5" name="Google Shape;4885;p49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6" name="Google Shape;4886;p49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7" name="Google Shape;4887;p49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88" name="Google Shape;4888;p49"/>
          <p:cNvGrpSpPr/>
          <p:nvPr/>
        </p:nvGrpSpPr>
        <p:grpSpPr>
          <a:xfrm>
            <a:off x="3608748" y="2224367"/>
            <a:ext cx="445767" cy="359478"/>
            <a:chOff x="2595501" y="3253725"/>
            <a:chExt cx="720141" cy="580739"/>
          </a:xfrm>
        </p:grpSpPr>
        <p:sp>
          <p:nvSpPr>
            <p:cNvPr id="4889" name="Google Shape;4889;p49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0" name="Google Shape;4890;p49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1" name="Google Shape;4891;p49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2" name="Google Shape;4892;p49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93" name="Google Shape;4893;p49"/>
          <p:cNvGrpSpPr/>
          <p:nvPr/>
        </p:nvGrpSpPr>
        <p:grpSpPr>
          <a:xfrm>
            <a:off x="4991419" y="2181335"/>
            <a:ext cx="443879" cy="445541"/>
            <a:chOff x="4764809" y="3184208"/>
            <a:chExt cx="717090" cy="719775"/>
          </a:xfrm>
        </p:grpSpPr>
        <p:sp>
          <p:nvSpPr>
            <p:cNvPr id="4894" name="Google Shape;4894;p49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5" name="Google Shape;4895;p49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6" name="Google Shape;4896;p49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97" name="Google Shape;4897;p49"/>
          <p:cNvGrpSpPr/>
          <p:nvPr/>
        </p:nvGrpSpPr>
        <p:grpSpPr>
          <a:xfrm>
            <a:off x="4300095" y="2210300"/>
            <a:ext cx="445746" cy="387612"/>
            <a:chOff x="3680173" y="3231000"/>
            <a:chExt cx="720106" cy="626190"/>
          </a:xfrm>
        </p:grpSpPr>
        <p:sp>
          <p:nvSpPr>
            <p:cNvPr id="4898" name="Google Shape;4898;p49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9" name="Google Shape;4899;p49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0" name="Google Shape;4900;p49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01" name="Google Shape;4901;p49"/>
          <p:cNvGrpSpPr/>
          <p:nvPr/>
        </p:nvGrpSpPr>
        <p:grpSpPr>
          <a:xfrm>
            <a:off x="6372182" y="2181296"/>
            <a:ext cx="443283" cy="445620"/>
            <a:chOff x="6931035" y="3184144"/>
            <a:chExt cx="716128" cy="719903"/>
          </a:xfrm>
        </p:grpSpPr>
        <p:sp>
          <p:nvSpPr>
            <p:cNvPr id="4902" name="Google Shape;4902;p49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3" name="Google Shape;4903;p49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4" name="Google Shape;4904;p49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5" name="Google Shape;4905;p49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06" name="Google Shape;4906;p49"/>
          <p:cNvGrpSpPr/>
          <p:nvPr/>
        </p:nvGrpSpPr>
        <p:grpSpPr>
          <a:xfrm>
            <a:off x="5680876" y="2181248"/>
            <a:ext cx="445727" cy="445714"/>
            <a:chOff x="5846429" y="3184067"/>
            <a:chExt cx="720076" cy="720055"/>
          </a:xfrm>
        </p:grpSpPr>
        <p:sp>
          <p:nvSpPr>
            <p:cNvPr id="4907" name="Google Shape;4907;p49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8" name="Google Shape;4908;p49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9" name="Google Shape;4909;p49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0" name="Google Shape;4910;p49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11" name="Google Shape;4911;p49"/>
          <p:cNvGrpSpPr/>
          <p:nvPr/>
        </p:nvGrpSpPr>
        <p:grpSpPr>
          <a:xfrm>
            <a:off x="2368081" y="2181193"/>
            <a:ext cx="303698" cy="445825"/>
            <a:chOff x="655600" y="3183978"/>
            <a:chExt cx="490627" cy="720234"/>
          </a:xfrm>
        </p:grpSpPr>
        <p:sp>
          <p:nvSpPr>
            <p:cNvPr id="4912" name="Google Shape;4912;p49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3" name="Google Shape;4913;p49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4" name="Google Shape;4914;p49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5" name="Google Shape;4915;p49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6" name="Google Shape;4916;p49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17" name="Google Shape;4917;p49"/>
          <p:cNvGrpSpPr/>
          <p:nvPr/>
        </p:nvGrpSpPr>
        <p:grpSpPr>
          <a:xfrm>
            <a:off x="7061043" y="2181309"/>
            <a:ext cx="189785" cy="445592"/>
            <a:chOff x="8011692" y="3184166"/>
            <a:chExt cx="306600" cy="719859"/>
          </a:xfrm>
        </p:grpSpPr>
        <p:sp>
          <p:nvSpPr>
            <p:cNvPr id="4918" name="Google Shape;4918;p49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9" name="Google Shape;4919;p49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0" name="Google Shape;4920;p49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1" name="Google Shape;4921;p49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2" name="Google Shape;4922;p49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3" name="Google Shape;4923;p49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24" name="Google Shape;4924;p49"/>
          <p:cNvGrpSpPr/>
          <p:nvPr/>
        </p:nvGrpSpPr>
        <p:grpSpPr>
          <a:xfrm>
            <a:off x="7495830" y="2181059"/>
            <a:ext cx="246199" cy="445516"/>
            <a:chOff x="4556125" y="630237"/>
            <a:chExt cx="3081338" cy="5568950"/>
          </a:xfrm>
        </p:grpSpPr>
        <p:sp>
          <p:nvSpPr>
            <p:cNvPr id="4925" name="Google Shape;4925;p49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6" name="Google Shape;4926;p49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7" name="Google Shape;4927;p49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8" name="Google Shape;4928;p49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9" name="Google Shape;4929;p49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0" name="Google Shape;4930;p49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1" name="Google Shape;4931;p49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32" name="Google Shape;4932;p49"/>
          <p:cNvGrpSpPr/>
          <p:nvPr/>
        </p:nvGrpSpPr>
        <p:grpSpPr>
          <a:xfrm>
            <a:off x="1676853" y="2181259"/>
            <a:ext cx="445768" cy="445697"/>
            <a:chOff x="1674084" y="3214987"/>
            <a:chExt cx="720142" cy="720027"/>
          </a:xfrm>
        </p:grpSpPr>
        <p:sp>
          <p:nvSpPr>
            <p:cNvPr id="4933" name="Google Shape;4933;p49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4" name="Google Shape;4934;p49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5" name="Google Shape;4935;p49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6" name="Google Shape;4936;p49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7" name="Google Shape;4937;p49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8" name="Google Shape;4938;p49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9" name="Google Shape;4939;p49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0" name="Google Shape;4940;p49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1" name="Google Shape;4941;p49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2" name="Google Shape;4942;p49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3" name="Google Shape;4943;p49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4" name="Google Shape;4944;p49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45" name="Google Shape;4945;p49"/>
          <p:cNvGrpSpPr/>
          <p:nvPr/>
        </p:nvGrpSpPr>
        <p:grpSpPr>
          <a:xfrm>
            <a:off x="985694" y="2181221"/>
            <a:ext cx="445578" cy="445773"/>
            <a:chOff x="557511" y="3214925"/>
            <a:chExt cx="719836" cy="720150"/>
          </a:xfrm>
        </p:grpSpPr>
        <p:sp>
          <p:nvSpPr>
            <p:cNvPr id="4946" name="Google Shape;4946;p49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7" name="Google Shape;4947;p49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8" name="Google Shape;4948;p49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9" name="Google Shape;4949;p49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50" name="Google Shape;4950;p49"/>
          <p:cNvGrpSpPr/>
          <p:nvPr/>
        </p:nvGrpSpPr>
        <p:grpSpPr>
          <a:xfrm>
            <a:off x="929577" y="3617556"/>
            <a:ext cx="445905" cy="400522"/>
            <a:chOff x="1147762" y="1131887"/>
            <a:chExt cx="5137150" cy="4619626"/>
          </a:xfrm>
        </p:grpSpPr>
        <p:sp>
          <p:nvSpPr>
            <p:cNvPr id="4951" name="Google Shape;4951;p49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2" name="Google Shape;4952;p49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3" name="Google Shape;4953;p49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54" name="Google Shape;4954;p49"/>
          <p:cNvGrpSpPr/>
          <p:nvPr/>
        </p:nvGrpSpPr>
        <p:grpSpPr>
          <a:xfrm>
            <a:off x="1726906" y="3611210"/>
            <a:ext cx="445901" cy="413282"/>
            <a:chOff x="1570037" y="1341437"/>
            <a:chExt cx="4943475" cy="4576762"/>
          </a:xfrm>
        </p:grpSpPr>
        <p:sp>
          <p:nvSpPr>
            <p:cNvPr id="4955" name="Google Shape;4955;p49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6" name="Google Shape;4956;p49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7" name="Google Shape;4957;p49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8" name="Google Shape;4958;p49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9" name="Google Shape;4959;p49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0" name="Google Shape;4960;p49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61" name="Google Shape;4961;p49"/>
          <p:cNvGrpSpPr/>
          <p:nvPr/>
        </p:nvGrpSpPr>
        <p:grpSpPr>
          <a:xfrm>
            <a:off x="4212229" y="3595311"/>
            <a:ext cx="441332" cy="445721"/>
            <a:chOff x="5770007" y="5489899"/>
            <a:chExt cx="712976" cy="720067"/>
          </a:xfrm>
        </p:grpSpPr>
        <p:sp>
          <p:nvSpPr>
            <p:cNvPr id="4962" name="Google Shape;4962;p49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3" name="Google Shape;4963;p49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4" name="Google Shape;4964;p49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5" name="Google Shape;4965;p49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6" name="Google Shape;4966;p49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7" name="Google Shape;4967;p49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8" name="Google Shape;4968;p49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9" name="Google Shape;4969;p49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70" name="Google Shape;4970;p49"/>
          <p:cNvGrpSpPr/>
          <p:nvPr/>
        </p:nvGrpSpPr>
        <p:grpSpPr>
          <a:xfrm>
            <a:off x="5005020" y="3617781"/>
            <a:ext cx="445651" cy="400824"/>
            <a:chOff x="7050768" y="5526199"/>
            <a:chExt cx="719953" cy="647534"/>
          </a:xfrm>
        </p:grpSpPr>
        <p:sp>
          <p:nvSpPr>
            <p:cNvPr id="4971" name="Google Shape;4971;p49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2" name="Google Shape;4972;p49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3" name="Google Shape;4973;p49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4" name="Google Shape;4974;p49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5" name="Google Shape;4975;p49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6" name="Google Shape;4976;p49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7" name="Google Shape;4977;p49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8" name="Google Shape;4978;p49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9" name="Google Shape;4979;p49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0" name="Google Shape;4980;p49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1" name="Google Shape;4981;p49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2" name="Google Shape;4982;p49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83" name="Google Shape;4983;p49"/>
          <p:cNvGrpSpPr/>
          <p:nvPr/>
        </p:nvGrpSpPr>
        <p:grpSpPr>
          <a:xfrm>
            <a:off x="6599536" y="3617851"/>
            <a:ext cx="445681" cy="400651"/>
            <a:chOff x="9626723" y="5526313"/>
            <a:chExt cx="720002" cy="647256"/>
          </a:xfrm>
        </p:grpSpPr>
        <p:sp>
          <p:nvSpPr>
            <p:cNvPr id="4984" name="Google Shape;4984;p49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5" name="Google Shape;4985;p49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6" name="Google Shape;4986;p49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7" name="Google Shape;4987;p49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8" name="Google Shape;4988;p49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9" name="Google Shape;4989;p49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0" name="Google Shape;4990;p49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1" name="Google Shape;4991;p49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2" name="Google Shape;4992;p49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3" name="Google Shape;4993;p49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4" name="Google Shape;4994;p49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5" name="Google Shape;4995;p49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96" name="Google Shape;4996;p49"/>
          <p:cNvGrpSpPr/>
          <p:nvPr/>
        </p:nvGrpSpPr>
        <p:grpSpPr>
          <a:xfrm>
            <a:off x="7396776" y="3595288"/>
            <a:ext cx="445582" cy="445743"/>
            <a:chOff x="10914672" y="5489861"/>
            <a:chExt cx="719842" cy="720102"/>
          </a:xfrm>
        </p:grpSpPr>
        <p:sp>
          <p:nvSpPr>
            <p:cNvPr id="4997" name="Google Shape;4997;p49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8" name="Google Shape;4998;p49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9" name="Google Shape;4999;p49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0" name="Google Shape;5000;p49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1" name="Google Shape;5001;p49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2" name="Google Shape;5002;p49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3" name="Google Shape;5003;p49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4" name="Google Shape;5004;p49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5" name="Google Shape;5005;p49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6" name="Google Shape;5006;p49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7" name="Google Shape;5007;p49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8" name="Google Shape;5008;p49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09" name="Google Shape;5009;p49"/>
          <p:cNvGrpSpPr/>
          <p:nvPr/>
        </p:nvGrpSpPr>
        <p:grpSpPr>
          <a:xfrm>
            <a:off x="5802236" y="3605552"/>
            <a:ext cx="445821" cy="425246"/>
            <a:chOff x="8338678" y="5506443"/>
            <a:chExt cx="720227" cy="686988"/>
          </a:xfrm>
        </p:grpSpPr>
        <p:sp>
          <p:nvSpPr>
            <p:cNvPr id="5010" name="Google Shape;5010;p49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1" name="Google Shape;5011;p49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2" name="Google Shape;5012;p49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3" name="Google Shape;5013;p49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4" name="Google Shape;5014;p49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5" name="Google Shape;5015;p49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6" name="Google Shape;5016;p49"/>
          <p:cNvGrpSpPr/>
          <p:nvPr/>
        </p:nvGrpSpPr>
        <p:grpSpPr>
          <a:xfrm>
            <a:off x="2523893" y="3660142"/>
            <a:ext cx="1336824" cy="316035"/>
            <a:chOff x="3042485" y="5594633"/>
            <a:chExt cx="2159652" cy="510557"/>
          </a:xfrm>
        </p:grpSpPr>
        <p:sp>
          <p:nvSpPr>
            <p:cNvPr id="5017" name="Google Shape;5017;p4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8" name="Google Shape;5018;p4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9" name="Google Shape;5019;p4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0" name="Google Shape;5020;p4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1" name="Google Shape;5021;p4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2" name="Google Shape;5022;p4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3" name="Google Shape;5023;p4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4" name="Google Shape;5024;p4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5" name="Google Shape;5025;p4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6" name="Google Shape;5026;p4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7" name="Google Shape;5027;p4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8" name="Google Shape;5028;p4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9" name="Google Shape;5029;p4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0" name="Google Shape;5030;p4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1" name="Google Shape;5031;p4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2" name="Google Shape;5032;p49"/>
          <p:cNvGrpSpPr/>
          <p:nvPr/>
        </p:nvGrpSpPr>
        <p:grpSpPr>
          <a:xfrm>
            <a:off x="1726783" y="4303678"/>
            <a:ext cx="445738" cy="442950"/>
            <a:chOff x="1442627" y="5710929"/>
            <a:chExt cx="594318" cy="590600"/>
          </a:xfrm>
        </p:grpSpPr>
        <p:sp>
          <p:nvSpPr>
            <p:cNvPr id="5033" name="Google Shape;5033;p49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4" name="Google Shape;5034;p49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5" name="Google Shape;5035;p49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6" name="Google Shape;5036;p49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7" name="Google Shape;5037;p49"/>
          <p:cNvGrpSpPr/>
          <p:nvPr/>
        </p:nvGrpSpPr>
        <p:grpSpPr>
          <a:xfrm>
            <a:off x="6635633" y="4302258"/>
            <a:ext cx="373053" cy="445791"/>
            <a:chOff x="8095060" y="5664590"/>
            <a:chExt cx="497404" cy="594389"/>
          </a:xfrm>
        </p:grpSpPr>
        <p:grpSp>
          <p:nvGrpSpPr>
            <p:cNvPr id="5038" name="Google Shape;5038;p49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5039" name="Google Shape;5039;p49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0" name="Google Shape;5040;p49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1" name="Google Shape;5041;p49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42" name="Google Shape;5042;p49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5043" name="Google Shape;5043;p49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4" name="Google Shape;5044;p49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5" name="Google Shape;5045;p49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46" name="Google Shape;5046;p49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5047" name="Google Shape;5047;p49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8" name="Google Shape;5048;p49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9" name="Google Shape;5049;p49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50" name="Google Shape;5050;p49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5051" name="Google Shape;5051;p49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2" name="Google Shape;5052;p49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3" name="Google Shape;5053;p49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54" name="Google Shape;5054;p49"/>
          <p:cNvGrpSpPr/>
          <p:nvPr/>
        </p:nvGrpSpPr>
        <p:grpSpPr>
          <a:xfrm>
            <a:off x="2718425" y="4302286"/>
            <a:ext cx="557162" cy="445734"/>
            <a:chOff x="4607809" y="5664627"/>
            <a:chExt cx="742883" cy="594312"/>
          </a:xfrm>
        </p:grpSpPr>
        <p:sp>
          <p:nvSpPr>
            <p:cNvPr id="5055" name="Google Shape;5055;p49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6" name="Google Shape;5056;p49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7" name="Google Shape;5057;p49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8" name="Google Shape;5058;p49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9" name="Google Shape;5059;p49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0" name="Google Shape;5060;p49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1" name="Google Shape;5061;p49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2" name="Google Shape;5062;p49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63" name="Google Shape;5063;p49"/>
          <p:cNvGrpSpPr/>
          <p:nvPr/>
        </p:nvGrpSpPr>
        <p:grpSpPr>
          <a:xfrm>
            <a:off x="3821490" y="4302343"/>
            <a:ext cx="1079865" cy="445620"/>
            <a:chOff x="2571250" y="5664711"/>
            <a:chExt cx="1439820" cy="594160"/>
          </a:xfrm>
        </p:grpSpPr>
        <p:sp>
          <p:nvSpPr>
            <p:cNvPr id="5064" name="Google Shape;5064;p49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5" name="Google Shape;5065;p49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6" name="Google Shape;5066;p49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7" name="Google Shape;5067;p49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8" name="Google Shape;5068;p49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9" name="Google Shape;5069;p49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0" name="Google Shape;5070;p49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1" name="Google Shape;5071;p49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2" name="Google Shape;5072;p49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3" name="Google Shape;5073;p49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4" name="Google Shape;5074;p49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5" name="Google Shape;5075;p49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6" name="Google Shape;5076;p49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7" name="Google Shape;5077;p49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8" name="Google Shape;5078;p49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9" name="Google Shape;5079;p49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0" name="Google Shape;5080;p49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1" name="Google Shape;5081;p49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2" name="Google Shape;5082;p49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3" name="Google Shape;5083;p49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4" name="Google Shape;5084;p49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5" name="Google Shape;5085;p49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6" name="Google Shape;5086;p49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7" name="Google Shape;5087;p49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88" name="Google Shape;5088;p49"/>
          <p:cNvGrpSpPr/>
          <p:nvPr/>
        </p:nvGrpSpPr>
        <p:grpSpPr>
          <a:xfrm>
            <a:off x="5447259" y="4302135"/>
            <a:ext cx="642470" cy="446036"/>
            <a:chOff x="6332670" y="5663946"/>
            <a:chExt cx="856627" cy="594715"/>
          </a:xfrm>
        </p:grpSpPr>
        <p:grpSp>
          <p:nvGrpSpPr>
            <p:cNvPr id="5089" name="Google Shape;5089;p49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5090" name="Google Shape;5090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1" name="Google Shape;5091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2" name="Google Shape;5092;p49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5093" name="Google Shape;5093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4" name="Google Shape;5094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5" name="Google Shape;5095;p49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5096" name="Google Shape;5096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7" name="Google Shape;5097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098" name="Google Shape;5098;p49"/>
          <p:cNvSpPr txBox="1">
            <a:spLocks noGrp="1"/>
          </p:cNvSpPr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5099" name="Google Shape;5099;p4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1D4E-4DEF-4A50-8F6E-92291AB1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1" y="296090"/>
            <a:ext cx="6270050" cy="743335"/>
          </a:xfrm>
        </p:spPr>
        <p:txBody>
          <a:bodyPr/>
          <a:lstStyle/>
          <a:p>
            <a:r>
              <a:rPr lang="es-AR" dirty="0"/>
              <a:t>Modelado: Regresión lineal simple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D4175-3AAB-4385-87FC-517C9F7AE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112B2B1A-AC86-40C7-9A47-769EA841CEA9}"/>
              </a:ext>
            </a:extLst>
          </p:cNvPr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8D54EE-173C-404D-96AF-CB565F91A013}"/>
              </a:ext>
            </a:extLst>
          </p:cNvPr>
          <p:cNvSpPr txBox="1"/>
          <p:nvPr/>
        </p:nvSpPr>
        <p:spPr>
          <a:xfrm>
            <a:off x="476794" y="1353093"/>
            <a:ext cx="69908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Trabajamos en un modelo simple (RLS) prediciendo valores a partir de 3 columnas dadas en la información (Ambientes, Superficie total y Superficie cubierta).</a:t>
            </a:r>
          </a:p>
          <a:p>
            <a:endParaRPr lang="es-ES" sz="2000" dirty="0"/>
          </a:p>
          <a:p>
            <a:r>
              <a:rPr lang="es-ES" sz="2000" dirty="0"/>
              <a:t>Los resultados obtenidos no tuvieron un valor de predicción alto, dado esto trabajamos en un segundo modelo.</a:t>
            </a:r>
            <a:endParaRPr lang="es-AR" sz="2000" dirty="0"/>
          </a:p>
        </p:txBody>
      </p:sp>
    </p:spTree>
    <p:extLst>
      <p:ext uri="{BB962C8B-B14F-4D97-AF65-F5344CB8AC3E}">
        <p14:creationId xmlns:p14="http://schemas.microsoft.com/office/powerpoint/2010/main" val="10189982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5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4" name="Google Shape;5104;p50"/>
          <p:cNvSpPr txBox="1"/>
          <p:nvPr/>
        </p:nvSpPr>
        <p:spPr>
          <a:xfrm>
            <a:off x="655700" y="9142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You can also use any emoji as an icon!</a:t>
            </a:r>
            <a:endParaRPr b="1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And of course it resizes without losing quality.</a:t>
            </a:r>
            <a:endParaRPr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How? Follow Google instructions https://twitter.com/googledocs/status/730087240156643328</a:t>
            </a:r>
            <a:endParaRPr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105" name="Google Shape;5105;p50"/>
          <p:cNvSpPr txBox="1"/>
          <p:nvPr/>
        </p:nvSpPr>
        <p:spPr>
          <a:xfrm>
            <a:off x="6557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1597F"/>
                </a:solidFill>
                <a:latin typeface="Titillium Web"/>
                <a:ea typeface="Titillium Web"/>
                <a:cs typeface="Titillium Web"/>
                <a:sym typeface="Titillium Web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01597F"/>
                </a:solidFill>
                <a:highlight>
                  <a:srgbClr val="D3EBD5"/>
                </a:highlight>
                <a:latin typeface="Titillium Web"/>
                <a:ea typeface="Titillium Web"/>
                <a:cs typeface="Titillium Web"/>
                <a:sym typeface="Titillium Web"/>
              </a:rPr>
              <a:t> and many more...</a:t>
            </a:r>
            <a:endParaRPr sz="2400">
              <a:solidFill>
                <a:srgbClr val="01597F"/>
              </a:solidFill>
              <a:highlight>
                <a:srgbClr val="D3EBD5"/>
              </a:highlight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106" name="Google Shape;5106;p5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1" name="Google Shape;5111;p5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12" name="Google Shape;5112;p51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113" name="Google Shape;5113;p51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5114" name="Google Shape;5114;p51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5115" name="Google Shape;5115;p51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16" name="Google Shape;5116;p51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117" name="Google Shape;5117;p51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5118" name="Google Shape;5118;p51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19" name="Google Shape;5119;p51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120" name="Google Shape;5120;p51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5121" name="Google Shape;5121;p51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22" name="Google Shape;5122;p51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123" name="Google Shape;5123;p51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5124" name="Google Shape;5124;p51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25" name="Google Shape;5125;p51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5126" name="Google Shape;5126;p5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82EC11E-5F44-4C11-B172-44D54FFA21D3}"/>
              </a:ext>
            </a:extLst>
          </p:cNvPr>
          <p:cNvSpPr txBox="1"/>
          <p:nvPr/>
        </p:nvSpPr>
        <p:spPr>
          <a:xfrm>
            <a:off x="421077" y="1197210"/>
            <a:ext cx="20649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Superficie Total M2:</a:t>
            </a:r>
          </a:p>
          <a:p>
            <a:pPr marL="514350" lvl="4" indent="-285750">
              <a:buFont typeface="Courier New" panose="02070309020205020404" pitchFamily="49" charset="0"/>
              <a:buChar char="o"/>
            </a:pPr>
            <a:r>
              <a:rPr lang="es-AR" dirty="0"/>
              <a:t>MAE:0.65</a:t>
            </a:r>
          </a:p>
          <a:p>
            <a:pPr marL="514350" lvl="4" indent="-285750">
              <a:buFont typeface="Courier New" panose="02070309020205020404" pitchFamily="49" charset="0"/>
              <a:buChar char="o"/>
            </a:pPr>
            <a:r>
              <a:rPr lang="es-AR" dirty="0"/>
              <a:t>R2:0.09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1547BB0-87FD-40B5-9A08-2CDBC48F4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183" y="1039544"/>
            <a:ext cx="2305050" cy="37440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21D4E-4DEF-4A50-8F6E-92291AB1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315" y="188722"/>
            <a:ext cx="6365845" cy="743335"/>
          </a:xfrm>
        </p:spPr>
        <p:txBody>
          <a:bodyPr/>
          <a:lstStyle/>
          <a:p>
            <a:r>
              <a:rPr lang="es-AR" dirty="0"/>
              <a:t>Modelado: Regresión lineal simple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D4175-3AAB-4385-87FC-517C9F7AE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112B2B1A-AC86-40C7-9A47-769EA841CEA9}"/>
              </a:ext>
            </a:extLst>
          </p:cNvPr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2CADB3B-8200-463B-94D8-7F0CEFC69E06}"/>
              </a:ext>
            </a:extLst>
          </p:cNvPr>
          <p:cNvSpPr/>
          <p:nvPr/>
        </p:nvSpPr>
        <p:spPr>
          <a:xfrm>
            <a:off x="935975" y="1650775"/>
            <a:ext cx="809777" cy="2574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14EAF67-F48C-4FC3-AF0F-E399BFD5DC11}"/>
              </a:ext>
            </a:extLst>
          </p:cNvPr>
          <p:cNvSpPr/>
          <p:nvPr/>
        </p:nvSpPr>
        <p:spPr>
          <a:xfrm>
            <a:off x="3914041" y="1618281"/>
            <a:ext cx="917335" cy="2527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D117E41-5DB3-48DE-A2A1-CE5D6CFF4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2400300"/>
            <a:ext cx="1371600" cy="3429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61587B9-3B7F-4EEE-8EEF-4816402559ED}"/>
              </a:ext>
            </a:extLst>
          </p:cNvPr>
          <p:cNvSpPr txBox="1"/>
          <p:nvPr/>
        </p:nvSpPr>
        <p:spPr>
          <a:xfrm>
            <a:off x="6400957" y="1188223"/>
            <a:ext cx="2303836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Superficie cubierta M2:</a:t>
            </a:r>
          </a:p>
          <a:p>
            <a:pPr marL="514350" lvl="4" indent="-285750">
              <a:buFont typeface="Courier New" panose="02070309020205020404" pitchFamily="49" charset="0"/>
              <a:buChar char="o"/>
            </a:pPr>
            <a:r>
              <a:rPr lang="es-AR" dirty="0"/>
              <a:t>MAE:0.67</a:t>
            </a:r>
          </a:p>
          <a:p>
            <a:pPr marL="514350" lvl="4" indent="-285750">
              <a:buFont typeface="Courier New" panose="02070309020205020404" pitchFamily="49" charset="0"/>
              <a:buChar char="o"/>
            </a:pPr>
            <a:r>
              <a:rPr lang="es-AR" dirty="0"/>
              <a:t>R2:0.03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A04F8E-810C-41DB-BD2C-0E36D91B8D02}"/>
              </a:ext>
            </a:extLst>
          </p:cNvPr>
          <p:cNvSpPr txBox="1"/>
          <p:nvPr/>
        </p:nvSpPr>
        <p:spPr>
          <a:xfrm>
            <a:off x="3416777" y="1165981"/>
            <a:ext cx="14398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Ambientes:</a:t>
            </a:r>
          </a:p>
          <a:p>
            <a:pPr marL="514350" lvl="4" indent="-285750">
              <a:buFont typeface="Courier New" panose="02070309020205020404" pitchFamily="49" charset="0"/>
              <a:buChar char="o"/>
            </a:pPr>
            <a:r>
              <a:rPr lang="es-AR" dirty="0"/>
              <a:t>MAE:0.7</a:t>
            </a:r>
          </a:p>
          <a:p>
            <a:pPr marL="514350" lvl="4" indent="-285750">
              <a:buFont typeface="Courier New" panose="02070309020205020404" pitchFamily="49" charset="0"/>
              <a:buChar char="o"/>
            </a:pPr>
            <a:r>
              <a:rPr lang="es-AR" dirty="0"/>
              <a:t>R2: -0.03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993C4408-F88D-4DFB-8923-9032D2AD2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4801" y="2105702"/>
            <a:ext cx="3087432" cy="2172006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162B90A5-0AF8-4F1A-8818-55A0A91EDF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31" y="2098349"/>
            <a:ext cx="3004892" cy="2094652"/>
          </a:xfrm>
          <a:prstGeom prst="rect">
            <a:avLst/>
          </a:prstGeom>
        </p:spPr>
      </p:pic>
      <p:pic>
        <p:nvPicPr>
          <p:cNvPr id="10" name="Picture 9" descr="A picture containing indoor&#10;&#10;Description automatically generated">
            <a:extLst>
              <a:ext uri="{FF2B5EF4-FFF2-40B4-BE49-F238E27FC236}">
                <a16:creationId xmlns:a16="http://schemas.microsoft.com/office/drawing/2014/main" id="{8F2034ED-7A8D-456D-9784-DC9A05D384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6423" y="2087437"/>
            <a:ext cx="2957801" cy="2094652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BEB61BD-3A60-4D3B-B25B-34BEBCD601BB}"/>
              </a:ext>
            </a:extLst>
          </p:cNvPr>
          <p:cNvSpPr/>
          <p:nvPr/>
        </p:nvSpPr>
        <p:spPr>
          <a:xfrm>
            <a:off x="6884870" y="1668111"/>
            <a:ext cx="857206" cy="19770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8435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1D4E-4DEF-4A50-8F6E-92291AB1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0" y="296090"/>
            <a:ext cx="6461639" cy="743335"/>
          </a:xfrm>
        </p:spPr>
        <p:txBody>
          <a:bodyPr/>
          <a:lstStyle/>
          <a:p>
            <a:r>
              <a:rPr lang="es-AR" dirty="0"/>
              <a:t>Modelado: Regresión lineal múltiple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D4175-3AAB-4385-87FC-517C9F7AE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112B2B1A-AC86-40C7-9A47-769EA841CEA9}"/>
              </a:ext>
            </a:extLst>
          </p:cNvPr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8D54EE-173C-404D-96AF-CB565F91A013}"/>
              </a:ext>
            </a:extLst>
          </p:cNvPr>
          <p:cNvSpPr txBox="1"/>
          <p:nvPr/>
        </p:nvSpPr>
        <p:spPr>
          <a:xfrm>
            <a:off x="476794" y="1353093"/>
            <a:ext cx="699080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Modelo 1</a:t>
            </a:r>
            <a:r>
              <a:rPr lang="es-ES" sz="2000" dirty="0"/>
              <a:t>: Uso de columnas Ambientes, Superficie cubierta, y Superficie total . </a:t>
            </a:r>
          </a:p>
          <a:p>
            <a:endParaRPr lang="es-ES" sz="2000" dirty="0"/>
          </a:p>
          <a:p>
            <a:endParaRPr lang="es-ES" sz="2000" dirty="0"/>
          </a:p>
          <a:p>
            <a:r>
              <a:rPr lang="es-ES" sz="2000" b="1" dirty="0"/>
              <a:t>Modelo 2</a:t>
            </a:r>
            <a:r>
              <a:rPr lang="es-ES" sz="2000" dirty="0"/>
              <a:t>: Agregamos colunas con valor predictivo al modelo 1, creadas a partir de campos descriptivos (Amenities, localización, servicios prestaciones y extras).</a:t>
            </a:r>
            <a:endParaRPr lang="es-AR" sz="2000" dirty="0"/>
          </a:p>
        </p:txBody>
      </p:sp>
    </p:spTree>
    <p:extLst>
      <p:ext uri="{BB962C8B-B14F-4D97-AF65-F5344CB8AC3E}">
        <p14:creationId xmlns:p14="http://schemas.microsoft.com/office/powerpoint/2010/main" val="1032713080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3063</Words>
  <Application>Microsoft Office PowerPoint</Application>
  <PresentationFormat>Presentación en pantalla (16:9)</PresentationFormat>
  <Paragraphs>645</Paragraphs>
  <Slides>71</Slides>
  <Notes>68</Notes>
  <HiddenSlides>55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71</vt:i4>
      </vt:variant>
    </vt:vector>
  </HeadingPairs>
  <TitlesOfParts>
    <vt:vector size="81" baseType="lpstr">
      <vt:lpstr>Calibri</vt:lpstr>
      <vt:lpstr>Titillium Web</vt:lpstr>
      <vt:lpstr>Courier New</vt:lpstr>
      <vt:lpstr>Verdana</vt:lpstr>
      <vt:lpstr>Dosis ExtraLight</vt:lpstr>
      <vt:lpstr>Titillium Web Light</vt:lpstr>
      <vt:lpstr>Arial</vt:lpstr>
      <vt:lpstr>Dosis</vt:lpstr>
      <vt:lpstr>Montserrat</vt:lpstr>
      <vt:lpstr>Mowbray template</vt:lpstr>
      <vt:lpstr>Trabajo Práctico N°2  Properatti: Predicción en el mercado inmobiliario utilizando modelos de regresión lineal</vt:lpstr>
      <vt:lpstr>AGENDA</vt:lpstr>
      <vt:lpstr>Presentación de PowerPoint</vt:lpstr>
      <vt:lpstr>Presentación de PowerPoint</vt:lpstr>
      <vt:lpstr>ROADMAP</vt:lpstr>
      <vt:lpstr>Análisis previo</vt:lpstr>
      <vt:lpstr>Modelado: Regresión lineal simple </vt:lpstr>
      <vt:lpstr>Modelado: Regresión lineal simple </vt:lpstr>
      <vt:lpstr>Modelado: Regresión lineal múltiple </vt:lpstr>
      <vt:lpstr>Modelado: Regresión lineal múltiple </vt:lpstr>
      <vt:lpstr>Presentación de PowerPoint</vt:lpstr>
      <vt:lpstr>Conclusiones</vt:lpstr>
      <vt:lpstr>Gracias!</vt:lpstr>
      <vt:lpstr>Validación Supuestos de Markov</vt:lpstr>
      <vt:lpstr>Regularización</vt:lpstr>
      <vt:lpstr>Modelado: Regresión lineal simple </vt:lpstr>
      <vt:lpstr>Presentación de PowerPoint</vt:lpstr>
      <vt:lpstr>Modelado: Regresión lineal múltiple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Modelado: Regresión lineal simple </vt:lpstr>
      <vt:lpstr>Modelado: Regresión lineal simple </vt:lpstr>
      <vt:lpstr>Modelado: Regresión lineal simple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BIG CONCEPT</vt:lpstr>
      <vt:lpstr>INSTRUCTIONS FOR USE</vt:lpstr>
      <vt:lpstr>1. TRANSITION HEADLINE</vt:lpstr>
      <vt:lpstr>Presentación de PowerPoint</vt:lpstr>
      <vt:lpstr>A PICTURE IS WORTH A THOUSAND WORDS</vt:lpstr>
      <vt:lpstr>Want big impact? Use big image.</vt:lpstr>
      <vt:lpstr>THIS IS A SLIDE TITLE</vt:lpstr>
      <vt:lpstr>YOU CAN ALSO SPLIT YOUR CONTENT</vt:lpstr>
      <vt:lpstr>IN TWO OR THREE COLUMNS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Presentación de PowerPoint</vt:lpstr>
      <vt:lpstr>Presentación de PowerPoint</vt:lpstr>
      <vt:lpstr>Presentación de PowerPoint</vt:lpstr>
      <vt:lpstr>Presentación de PowerPoint</vt:lpstr>
      <vt:lpstr>CREDITS</vt:lpstr>
      <vt:lpstr>PRESENTATION DESIGN</vt:lpstr>
      <vt:lpstr>2. EXTRA RESOURCES</vt:lpstr>
      <vt:lpstr>TIMELINE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Presentación de PowerPoint</vt:lpstr>
      <vt:lpstr>DIAGRAMS AND INFOGRAPHICS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Trabajo Práctico N°2 Properatti Modelado: Regresion lineal</dc:title>
  <cp:lastModifiedBy>Daniel Alejandro Bodlovich</cp:lastModifiedBy>
  <cp:revision>1</cp:revision>
  <dcterms:modified xsi:type="dcterms:W3CDTF">2022-05-29T13:30:45Z</dcterms:modified>
</cp:coreProperties>
</file>